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client id="{E0C2E680-D405-4B20-81AA-51DB15CA1226}" v="864" dt="2023-11-25T01:51:32.26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Nazeer Ahmed" userId="29920845c5e47d10" providerId="Windows Live" clId="Web-{E0C2E680-D405-4B20-81AA-51DB15CA1226}"/>
    <pc:docChg chg="delSld modSld">
      <pc:chgData name="Nazeer Ahmed" userId="29920845c5e47d10" providerId="Windows Live" clId="Web-{E0C2E680-D405-4B20-81AA-51DB15CA1226}" dt="2023-11-25T01:50:26.153" v="842"/>
      <pc:docMkLst>
        <pc:docMk/>
      </pc:docMkLst>
      <pc:sldChg chg="modSp">
        <pc:chgData name="Nazeer Ahmed" userId="29920845c5e47d10" providerId="Windows Live" clId="Web-{E0C2E680-D405-4B20-81AA-51DB15CA1226}" dt="2023-11-25T00:06:37.789" v="173" actId="20577"/>
        <pc:sldMkLst>
          <pc:docMk/>
          <pc:sldMk cId="1553432724" sldId="262"/>
        </pc:sldMkLst>
        <pc:spChg chg="mod">
          <ac:chgData name="Nazeer Ahmed" userId="29920845c5e47d10" providerId="Windows Live" clId="Web-{E0C2E680-D405-4B20-81AA-51DB15CA1226}" dt="2023-11-25T00:06:37.789" v="173" actId="20577"/>
          <ac:spMkLst>
            <pc:docMk/>
            <pc:sldMk cId="1553432724" sldId="262"/>
            <ac:spMk id="7" creationId="{0BFEC426-B615-E549-83E5-140FD588BC64}"/>
          </ac:spMkLst>
        </pc:spChg>
      </pc:sldChg>
      <pc:sldChg chg="modSp">
        <pc:chgData name="Nazeer Ahmed" userId="29920845c5e47d10" providerId="Windows Live" clId="Web-{E0C2E680-D405-4B20-81AA-51DB15CA1226}" dt="2023-11-25T00:07:55.418" v="180" actId="20577"/>
        <pc:sldMkLst>
          <pc:docMk/>
          <pc:sldMk cId="3288665831" sldId="263"/>
        </pc:sldMkLst>
        <pc:spChg chg="mod">
          <ac:chgData name="Nazeer Ahmed" userId="29920845c5e47d10" providerId="Windows Live" clId="Web-{E0C2E680-D405-4B20-81AA-51DB15CA1226}" dt="2023-11-25T00:07:55.418" v="180" actId="20577"/>
          <ac:spMkLst>
            <pc:docMk/>
            <pc:sldMk cId="3288665831" sldId="263"/>
            <ac:spMk id="5" creationId="{1B07C49E-AFFC-EC46-8930-E4D428F5F943}"/>
          </ac:spMkLst>
        </pc:spChg>
      </pc:sldChg>
      <pc:sldChg chg="modSp">
        <pc:chgData name="Nazeer Ahmed" userId="29920845c5e47d10" providerId="Windows Live" clId="Web-{E0C2E680-D405-4B20-81AA-51DB15CA1226}" dt="2023-11-25T01:05:34.881" v="352" actId="20577"/>
        <pc:sldMkLst>
          <pc:docMk/>
          <pc:sldMk cId="2987552906" sldId="264"/>
        </pc:sldMkLst>
        <pc:spChg chg="mod">
          <ac:chgData name="Nazeer Ahmed" userId="29920845c5e47d10" providerId="Windows Live" clId="Web-{E0C2E680-D405-4B20-81AA-51DB15CA1226}" dt="2023-11-25T01:05:34.881" v="352" actId="20577"/>
          <ac:spMkLst>
            <pc:docMk/>
            <pc:sldMk cId="2987552906" sldId="264"/>
            <ac:spMk id="5" creationId="{1B07C49E-AFFC-EC46-8930-E4D428F5F943}"/>
          </ac:spMkLst>
        </pc:spChg>
      </pc:sldChg>
      <pc:sldChg chg="modSp">
        <pc:chgData name="Nazeer Ahmed" userId="29920845c5e47d10" providerId="Windows Live" clId="Web-{E0C2E680-D405-4B20-81AA-51DB15CA1226}" dt="2023-11-25T01:15:24.213" v="457" actId="20577"/>
        <pc:sldMkLst>
          <pc:docMk/>
          <pc:sldMk cId="1578726356" sldId="265"/>
        </pc:sldMkLst>
        <pc:spChg chg="mod">
          <ac:chgData name="Nazeer Ahmed" userId="29920845c5e47d10" providerId="Windows Live" clId="Web-{E0C2E680-D405-4B20-81AA-51DB15CA1226}" dt="2023-11-25T01:15:24.213" v="457" actId="20577"/>
          <ac:spMkLst>
            <pc:docMk/>
            <pc:sldMk cId="1578726356" sldId="265"/>
            <ac:spMk id="5" creationId="{1B07C49E-AFFC-EC46-8930-E4D428F5F943}"/>
          </ac:spMkLst>
        </pc:spChg>
      </pc:sldChg>
      <pc:sldChg chg="addSp modSp">
        <pc:chgData name="Nazeer Ahmed" userId="29920845c5e47d10" providerId="Windows Live" clId="Web-{E0C2E680-D405-4B20-81AA-51DB15CA1226}" dt="2023-11-25T01:09:21.812" v="380" actId="1076"/>
        <pc:sldMkLst>
          <pc:docMk/>
          <pc:sldMk cId="779971636" sldId="266"/>
        </pc:sldMkLst>
        <pc:spChg chg="mod">
          <ac:chgData name="Nazeer Ahmed" userId="29920845c5e47d10" providerId="Windows Live" clId="Web-{E0C2E680-D405-4B20-81AA-51DB15CA1226}" dt="2023-11-25T01:06:23.008" v="359" actId="14100"/>
          <ac:spMkLst>
            <pc:docMk/>
            <pc:sldMk cId="779971636" sldId="266"/>
            <ac:spMk id="5" creationId="{1B07C49E-AFFC-EC46-8930-E4D428F5F943}"/>
          </ac:spMkLst>
        </pc:spChg>
        <pc:spChg chg="add mod">
          <ac:chgData name="Nazeer Ahmed" userId="29920845c5e47d10" providerId="Windows Live" clId="Web-{E0C2E680-D405-4B20-81AA-51DB15CA1226}" dt="2023-11-25T01:07:21.386" v="364" actId="20577"/>
          <ac:spMkLst>
            <pc:docMk/>
            <pc:sldMk cId="779971636" sldId="266"/>
            <ac:spMk id="6" creationId="{C5D76328-B43B-A615-391D-D590F5553B33}"/>
          </ac:spMkLst>
        </pc:spChg>
        <pc:picChg chg="add mod">
          <ac:chgData name="Nazeer Ahmed" userId="29920845c5e47d10" providerId="Windows Live" clId="Web-{E0C2E680-D405-4B20-81AA-51DB15CA1226}" dt="2023-11-25T01:09:21.812" v="380" actId="1076"/>
          <ac:picMkLst>
            <pc:docMk/>
            <pc:sldMk cId="779971636" sldId="266"/>
            <ac:picMk id="7" creationId="{1665E7CB-433E-2D03-4F82-B3897BF3F3BF}"/>
          </ac:picMkLst>
        </pc:picChg>
        <pc:picChg chg="add mod">
          <ac:chgData name="Nazeer Ahmed" userId="29920845c5e47d10" providerId="Windows Live" clId="Web-{E0C2E680-D405-4B20-81AA-51DB15CA1226}" dt="2023-11-25T01:09:21.781" v="379" actId="1076"/>
          <ac:picMkLst>
            <pc:docMk/>
            <pc:sldMk cId="779971636" sldId="266"/>
            <ac:picMk id="8" creationId="{2FAD061B-D215-1004-A7C8-E57EE50D6FBB}"/>
          </ac:picMkLst>
        </pc:picChg>
      </pc:sldChg>
      <pc:sldChg chg="addSp modSp">
        <pc:chgData name="Nazeer Ahmed" userId="29920845c5e47d10" providerId="Windows Live" clId="Web-{E0C2E680-D405-4B20-81AA-51DB15CA1226}" dt="2023-11-25T01:25:08.032" v="543" actId="1076"/>
        <pc:sldMkLst>
          <pc:docMk/>
          <pc:sldMk cId="3865605948" sldId="269"/>
        </pc:sldMkLst>
        <pc:spChg chg="mod">
          <ac:chgData name="Nazeer Ahmed" userId="29920845c5e47d10" providerId="Windows Live" clId="Web-{E0C2E680-D405-4B20-81AA-51DB15CA1226}" dt="2023-11-25T01:24:47.109" v="538" actId="14100"/>
          <ac:spMkLst>
            <pc:docMk/>
            <pc:sldMk cId="3865605948" sldId="269"/>
            <ac:spMk id="3" creationId="{373827F3-F386-AA4E-80ED-D86DEF8C158D}"/>
          </ac:spMkLst>
        </pc:spChg>
        <pc:picChg chg="add mod">
          <ac:chgData name="Nazeer Ahmed" userId="29920845c5e47d10" providerId="Windows Live" clId="Web-{E0C2E680-D405-4B20-81AA-51DB15CA1226}" dt="2023-11-25T01:25:08.032" v="543" actId="1076"/>
          <ac:picMkLst>
            <pc:docMk/>
            <pc:sldMk cId="3865605948" sldId="269"/>
            <ac:picMk id="2" creationId="{D48452AF-5C8E-3B71-DE29-26785E826B07}"/>
          </ac:picMkLst>
        </pc:picChg>
      </pc:sldChg>
      <pc:sldChg chg="addSp modSp">
        <pc:chgData name="Nazeer Ahmed" userId="29920845c5e47d10" providerId="Windows Live" clId="Web-{E0C2E680-D405-4B20-81AA-51DB15CA1226}" dt="2023-11-25T01:33:41.410" v="632" actId="1076"/>
        <pc:sldMkLst>
          <pc:docMk/>
          <pc:sldMk cId="2727850971" sldId="270"/>
        </pc:sldMkLst>
        <pc:spChg chg="mod">
          <ac:chgData name="Nazeer Ahmed" userId="29920845c5e47d10" providerId="Windows Live" clId="Web-{E0C2E680-D405-4B20-81AA-51DB15CA1226}" dt="2023-11-25T01:33:28.535" v="627" actId="20577"/>
          <ac:spMkLst>
            <pc:docMk/>
            <pc:sldMk cId="2727850971" sldId="270"/>
            <ac:spMk id="5" creationId="{1B07C49E-AFFC-EC46-8930-E4D428F5F943}"/>
          </ac:spMkLst>
        </pc:spChg>
        <pc:picChg chg="add mod">
          <ac:chgData name="Nazeer Ahmed" userId="29920845c5e47d10" providerId="Windows Live" clId="Web-{E0C2E680-D405-4B20-81AA-51DB15CA1226}" dt="2023-11-25T01:33:41.410" v="632" actId="1076"/>
          <ac:picMkLst>
            <pc:docMk/>
            <pc:sldMk cId="2727850971" sldId="270"/>
            <ac:picMk id="2" creationId="{FD3EE845-E565-45EF-0AC9-093E24D1F684}"/>
          </ac:picMkLst>
        </pc:picChg>
      </pc:sldChg>
      <pc:sldChg chg="modSp">
        <pc:chgData name="Nazeer Ahmed" userId="29920845c5e47d10" providerId="Windows Live" clId="Web-{E0C2E680-D405-4B20-81AA-51DB15CA1226}" dt="2023-11-25T01:49:19.102" v="841" actId="14100"/>
        <pc:sldMkLst>
          <pc:docMk/>
          <pc:sldMk cId="1630123617" sldId="274"/>
        </pc:sldMkLst>
        <pc:spChg chg="mod">
          <ac:chgData name="Nazeer Ahmed" userId="29920845c5e47d10" providerId="Windows Live" clId="Web-{E0C2E680-D405-4B20-81AA-51DB15CA1226}" dt="2023-11-25T01:49:19.102" v="841" actId="14100"/>
          <ac:spMkLst>
            <pc:docMk/>
            <pc:sldMk cId="1630123617" sldId="274"/>
            <ac:spMk id="5" creationId="{28684E62-A9F8-4E7A-AB01-78893062A1B4}"/>
          </ac:spMkLst>
        </pc:spChg>
      </pc:sldChg>
      <pc:sldChg chg="del">
        <pc:chgData name="Nazeer Ahmed" userId="29920845c5e47d10" providerId="Windows Live" clId="Web-{E0C2E680-D405-4B20-81AA-51DB15CA1226}" dt="2023-11-25T01:50:26.153" v="842"/>
        <pc:sldMkLst>
          <pc:docMk/>
          <pc:sldMk cId="3410008520" sldId="275"/>
        </pc:sldMkLst>
      </pc:sldChg>
      <pc:sldChg chg="modSp">
        <pc:chgData name="Nazeer Ahmed" userId="29920845c5e47d10" providerId="Windows Live" clId="Web-{E0C2E680-D405-4B20-81AA-51DB15CA1226}" dt="2023-11-25T01:17:37.421" v="505" actId="20577"/>
        <pc:sldMkLst>
          <pc:docMk/>
          <pc:sldMk cId="148114319" sldId="276"/>
        </pc:sldMkLst>
        <pc:spChg chg="mod">
          <ac:chgData name="Nazeer Ahmed" userId="29920845c5e47d10" providerId="Windows Live" clId="Web-{E0C2E680-D405-4B20-81AA-51DB15CA1226}" dt="2023-11-25T01:17:37.421" v="505" actId="20577"/>
          <ac:spMkLst>
            <pc:docMk/>
            <pc:sldMk cId="148114319" sldId="276"/>
            <ac:spMk id="5" creationId="{1B07C49E-AFFC-EC46-8930-E4D428F5F943}"/>
          </ac:spMkLst>
        </pc:spChg>
      </pc:sldChg>
      <pc:sldChg chg="addSp modSp">
        <pc:chgData name="Nazeer Ahmed" userId="29920845c5e47d10" providerId="Windows Live" clId="Web-{E0C2E680-D405-4B20-81AA-51DB15CA1226}" dt="2023-11-25T01:46:22.267" v="809" actId="1076"/>
        <pc:sldMkLst>
          <pc:docMk/>
          <pc:sldMk cId="2459446073" sldId="289"/>
        </pc:sldMkLst>
        <pc:spChg chg="mod">
          <ac:chgData name="Nazeer Ahmed" userId="29920845c5e47d10" providerId="Windows Live" clId="Web-{E0C2E680-D405-4B20-81AA-51DB15CA1226}" dt="2023-11-25T01:46:07.969" v="802" actId="1076"/>
          <ac:spMkLst>
            <pc:docMk/>
            <pc:sldMk cId="2459446073" sldId="289"/>
            <ac:spMk id="5" creationId="{1B07C49E-AFFC-EC46-8930-E4D428F5F943}"/>
          </ac:spMkLst>
        </pc:spChg>
        <pc:picChg chg="add mod">
          <ac:chgData name="Nazeer Ahmed" userId="29920845c5e47d10" providerId="Windows Live" clId="Web-{E0C2E680-D405-4B20-81AA-51DB15CA1226}" dt="2023-11-25T01:46:22.267" v="809" actId="1076"/>
          <ac:picMkLst>
            <pc:docMk/>
            <pc:sldMk cId="2459446073" sldId="289"/>
            <ac:picMk id="2" creationId="{1A7D384B-A217-AC02-C476-F5F005710C8B}"/>
          </ac:picMkLst>
        </pc:picChg>
      </pc:sldChg>
      <pc:sldChg chg="modSp">
        <pc:chgData name="Nazeer Ahmed" userId="29920845c5e47d10" providerId="Windows Live" clId="Web-{E0C2E680-D405-4B20-81AA-51DB15CA1226}" dt="2023-11-25T01:23:27.325" v="531" actId="20577"/>
        <pc:sldMkLst>
          <pc:docMk/>
          <pc:sldMk cId="1813711241" sldId="293"/>
        </pc:sldMkLst>
        <pc:spChg chg="mod">
          <ac:chgData name="Nazeer Ahmed" userId="29920845c5e47d10" providerId="Windows Live" clId="Web-{E0C2E680-D405-4B20-81AA-51DB15CA1226}" dt="2023-11-25T01:23:27.325" v="531" actId="20577"/>
          <ac:spMkLst>
            <pc:docMk/>
            <pc:sldMk cId="1813711241" sldId="293"/>
            <ac:spMk id="5" creationId="{1B07C49E-AFFC-EC46-8930-E4D428F5F943}"/>
          </ac:spMkLst>
        </pc:spChg>
      </pc:sldChg>
      <pc:sldChg chg="addSp delSp modSp">
        <pc:chgData name="Nazeer Ahmed" userId="29920845c5e47d10" providerId="Windows Live" clId="Web-{E0C2E680-D405-4B20-81AA-51DB15CA1226}" dt="2023-11-25T01:42:29.946" v="740" actId="20577"/>
        <pc:sldMkLst>
          <pc:docMk/>
          <pc:sldMk cId="981671777" sldId="296"/>
        </pc:sldMkLst>
        <pc:spChg chg="mod">
          <ac:chgData name="Nazeer Ahmed" userId="29920845c5e47d10" providerId="Windows Live" clId="Web-{E0C2E680-D405-4B20-81AA-51DB15CA1226}" dt="2023-11-25T01:42:29.946" v="740" actId="20577"/>
          <ac:spMkLst>
            <pc:docMk/>
            <pc:sldMk cId="981671777" sldId="296"/>
            <ac:spMk id="2" creationId="{54176327-8CC4-4356-8BBB-DC4965CE9857}"/>
          </ac:spMkLst>
        </pc:spChg>
        <pc:spChg chg="del">
          <ac:chgData name="Nazeer Ahmed" userId="29920845c5e47d10" providerId="Windows Live" clId="Web-{E0C2E680-D405-4B20-81AA-51DB15CA1226}" dt="2023-11-25T01:40:27.160" v="723"/>
          <ac:spMkLst>
            <pc:docMk/>
            <pc:sldMk cId="981671777" sldId="296"/>
            <ac:spMk id="5" creationId="{85D9F803-CDBC-C74C-AF1B-2B5937D1C241}"/>
          </ac:spMkLst>
        </pc:spChg>
        <pc:picChg chg="add mod">
          <ac:chgData name="Nazeer Ahmed" userId="29920845c5e47d10" providerId="Windows Live" clId="Web-{E0C2E680-D405-4B20-81AA-51DB15CA1226}" dt="2023-11-25T01:40:40.207" v="729" actId="1076"/>
          <ac:picMkLst>
            <pc:docMk/>
            <pc:sldMk cId="981671777" sldId="296"/>
            <ac:picMk id="4" creationId="{5C68DE58-C981-E76D-4DC2-28E58C5DE446}"/>
          </ac:picMkLst>
        </pc:picChg>
      </pc:sldChg>
      <pc:sldChg chg="addSp delSp modSp">
        <pc:chgData name="Nazeer Ahmed" userId="29920845c5e47d10" providerId="Windows Live" clId="Web-{E0C2E680-D405-4B20-81AA-51DB15CA1226}" dt="2023-11-25T01:03:14.064" v="322" actId="1076"/>
        <pc:sldMkLst>
          <pc:docMk/>
          <pc:sldMk cId="280316088" sldId="299"/>
        </pc:sldMkLst>
        <pc:spChg chg="mod">
          <ac:chgData name="Nazeer Ahmed" userId="29920845c5e47d10" providerId="Windows Live" clId="Web-{E0C2E680-D405-4B20-81AA-51DB15CA1226}" dt="2023-11-25T01:03:03.282" v="320" actId="20577"/>
          <ac:spMkLst>
            <pc:docMk/>
            <pc:sldMk cId="280316088" sldId="299"/>
            <ac:spMk id="3" creationId="{AB0AB2AC-B7E6-6849-9AE9-697369407F8F}"/>
          </ac:spMkLst>
        </pc:spChg>
        <pc:spChg chg="del mod">
          <ac:chgData name="Nazeer Ahmed" userId="29920845c5e47d10" providerId="Windows Live" clId="Web-{E0C2E680-D405-4B20-81AA-51DB15CA1226}" dt="2023-11-25T00:29:20.334" v="278"/>
          <ac:spMkLst>
            <pc:docMk/>
            <pc:sldMk cId="280316088" sldId="299"/>
            <ac:spMk id="5" creationId="{1B07C49E-AFFC-EC46-8930-E4D428F5F943}"/>
          </ac:spMkLst>
        </pc:spChg>
        <pc:spChg chg="add del mod ord">
          <ac:chgData name="Nazeer Ahmed" userId="29920845c5e47d10" providerId="Windows Live" clId="Web-{E0C2E680-D405-4B20-81AA-51DB15CA1226}" dt="2023-11-25T01:03:08.251" v="321"/>
          <ac:spMkLst>
            <pc:docMk/>
            <pc:sldMk cId="280316088" sldId="299"/>
            <ac:spMk id="8" creationId="{B6C11E49-C0A3-3FC4-C564-BDC76B1538BB}"/>
          </ac:spMkLst>
        </pc:spChg>
        <pc:picChg chg="add del mod">
          <ac:chgData name="Nazeer Ahmed" userId="29920845c5e47d10" providerId="Windows Live" clId="Web-{E0C2E680-D405-4B20-81AA-51DB15CA1226}" dt="2023-11-25T01:02:34.922" v="307"/>
          <ac:picMkLst>
            <pc:docMk/>
            <pc:sldMk cId="280316088" sldId="299"/>
            <ac:picMk id="2" creationId="{47DFFBC8-4876-A109-E87D-0E70C10BD5DE}"/>
          </ac:picMkLst>
        </pc:picChg>
        <pc:picChg chg="add mod">
          <ac:chgData name="Nazeer Ahmed" userId="29920845c5e47d10" providerId="Windows Live" clId="Web-{E0C2E680-D405-4B20-81AA-51DB15CA1226}" dt="2023-11-25T01:03:14.064" v="322" actId="1076"/>
          <ac:picMkLst>
            <pc:docMk/>
            <pc:sldMk cId="280316088" sldId="299"/>
            <ac:picMk id="5" creationId="{B8541468-4CC5-2F71-24B9-D07BF648C144}"/>
          </ac:picMkLst>
        </pc:picChg>
      </pc:sldChg>
      <pc:sldChg chg="addSp delSp modSp">
        <pc:chgData name="Nazeer Ahmed" userId="29920845c5e47d10" providerId="Windows Live" clId="Web-{E0C2E680-D405-4B20-81AA-51DB15CA1226}" dt="2023-11-25T01:03:44.080" v="331"/>
        <pc:sldMkLst>
          <pc:docMk/>
          <pc:sldMk cId="1385553969" sldId="302"/>
        </pc:sldMkLst>
        <pc:spChg chg="del mod">
          <ac:chgData name="Nazeer Ahmed" userId="29920845c5e47d10" providerId="Windows Live" clId="Web-{E0C2E680-D405-4B20-81AA-51DB15CA1226}" dt="2023-11-25T01:03:44.080" v="331"/>
          <ac:spMkLst>
            <pc:docMk/>
            <pc:sldMk cId="1385553969" sldId="302"/>
            <ac:spMk id="2" creationId="{8B78C759-C687-440F-8CAE-D3071F1AB630}"/>
          </ac:spMkLst>
        </pc:spChg>
        <pc:spChg chg="mod">
          <ac:chgData name="Nazeer Ahmed" userId="29920845c5e47d10" providerId="Windows Live" clId="Web-{E0C2E680-D405-4B20-81AA-51DB15CA1226}" dt="2023-11-25T00:58:52.601" v="302" actId="20577"/>
          <ac:spMkLst>
            <pc:docMk/>
            <pc:sldMk cId="1385553969" sldId="302"/>
            <ac:spMk id="3" creationId="{AB0AB2AC-B7E6-6849-9AE9-697369407F8F}"/>
          </ac:spMkLst>
        </pc:spChg>
        <pc:picChg chg="add del mod">
          <ac:chgData name="Nazeer Ahmed" userId="29920845c5e47d10" providerId="Windows Live" clId="Web-{E0C2E680-D405-4B20-81AA-51DB15CA1226}" dt="2023-11-25T01:03:18.095" v="323"/>
          <ac:picMkLst>
            <pc:docMk/>
            <pc:sldMk cId="1385553969" sldId="302"/>
            <ac:picMk id="5" creationId="{0302CDDA-FE47-C132-7AFB-EAA6D61F8D6A}"/>
          </ac:picMkLst>
        </pc:picChg>
        <pc:picChg chg="add mod">
          <ac:chgData name="Nazeer Ahmed" userId="29920845c5e47d10" providerId="Windows Live" clId="Web-{E0C2E680-D405-4B20-81AA-51DB15CA1226}" dt="2023-11-25T01:03:40.112" v="330" actId="1076"/>
          <ac:picMkLst>
            <pc:docMk/>
            <pc:sldMk cId="1385553969" sldId="302"/>
            <ac:picMk id="7" creationId="{25B255E4-4919-E20E-F096-76C348BA9550}"/>
          </ac:picMkLst>
        </pc:picChg>
      </pc:sldChg>
      <pc:sldChg chg="modSp">
        <pc:chgData name="Nazeer Ahmed" userId="29920845c5e47d10" providerId="Windows Live" clId="Web-{E0C2E680-D405-4B20-81AA-51DB15CA1226}" dt="2023-11-25T01:21:24.039" v="522" actId="20577"/>
        <pc:sldMkLst>
          <pc:docMk/>
          <pc:sldMk cId="334532777" sldId="303"/>
        </pc:sldMkLst>
        <pc:spChg chg="mod">
          <ac:chgData name="Nazeer Ahmed" userId="29920845c5e47d10" providerId="Windows Live" clId="Web-{E0C2E680-D405-4B20-81AA-51DB15CA1226}" dt="2023-11-25T01:21:24.039" v="522" actId="20577"/>
          <ac:spMkLst>
            <pc:docMk/>
            <pc:sldMk cId="334532777" sldId="303"/>
            <ac:spMk id="5" creationId="{1B07C49E-AFFC-EC46-8930-E4D428F5F943}"/>
          </ac:spMkLst>
        </pc:spChg>
      </pc:sldChg>
      <pc:sldChg chg="addSp modSp">
        <pc:chgData name="Nazeer Ahmed" userId="29920845c5e47d10" providerId="Windows Live" clId="Web-{E0C2E680-D405-4B20-81AA-51DB15CA1226}" dt="2023-11-25T01:27:45.241" v="585" actId="1076"/>
        <pc:sldMkLst>
          <pc:docMk/>
          <pc:sldMk cId="3869789237" sldId="304"/>
        </pc:sldMkLst>
        <pc:spChg chg="mod">
          <ac:chgData name="Nazeer Ahmed" userId="29920845c5e47d10" providerId="Windows Live" clId="Web-{E0C2E680-D405-4B20-81AA-51DB15CA1226}" dt="2023-11-25T01:26:36.926" v="580" actId="14100"/>
          <ac:spMkLst>
            <pc:docMk/>
            <pc:sldMk cId="3869789237" sldId="304"/>
            <ac:spMk id="3" creationId="{373827F3-F386-AA4E-80ED-D86DEF8C158D}"/>
          </ac:spMkLst>
        </pc:spChg>
        <pc:picChg chg="add mod">
          <ac:chgData name="Nazeer Ahmed" userId="29920845c5e47d10" providerId="Windows Live" clId="Web-{E0C2E680-D405-4B20-81AA-51DB15CA1226}" dt="2023-11-25T01:27:45.241" v="585" actId="1076"/>
          <ac:picMkLst>
            <pc:docMk/>
            <pc:sldMk cId="3869789237" sldId="304"/>
            <ac:picMk id="2" creationId="{BFF36E42-824F-F6AA-F515-194A6EBF817E}"/>
          </ac:picMkLst>
        </pc:picChg>
      </pc:sldChg>
      <pc:sldChg chg="addSp modSp">
        <pc:chgData name="Nazeer Ahmed" userId="29920845c5e47d10" providerId="Windows Live" clId="Web-{E0C2E680-D405-4B20-81AA-51DB15CA1226}" dt="2023-11-25T01:31:06.248" v="597" actId="1076"/>
        <pc:sldMkLst>
          <pc:docMk/>
          <pc:sldMk cId="80090182" sldId="305"/>
        </pc:sldMkLst>
        <pc:spChg chg="mod">
          <ac:chgData name="Nazeer Ahmed" userId="29920845c5e47d10" providerId="Windows Live" clId="Web-{E0C2E680-D405-4B20-81AA-51DB15CA1226}" dt="2023-11-25T01:30:51.873" v="593" actId="14100"/>
          <ac:spMkLst>
            <pc:docMk/>
            <pc:sldMk cId="80090182" sldId="305"/>
            <ac:spMk id="3" creationId="{373827F3-F386-AA4E-80ED-D86DEF8C158D}"/>
          </ac:spMkLst>
        </pc:spChg>
        <pc:picChg chg="add mod">
          <ac:chgData name="Nazeer Ahmed" userId="29920845c5e47d10" providerId="Windows Live" clId="Web-{E0C2E680-D405-4B20-81AA-51DB15CA1226}" dt="2023-11-25T01:31:06.248" v="597" actId="1076"/>
          <ac:picMkLst>
            <pc:docMk/>
            <pc:sldMk cId="80090182" sldId="305"/>
            <ac:picMk id="2" creationId="{EC66C63A-4B57-D237-A674-C7C6F5C702CB}"/>
          </ac:picMkLst>
        </pc:picChg>
      </pc:sldChg>
      <pc:sldChg chg="addSp modSp">
        <pc:chgData name="Nazeer Ahmed" userId="29920845c5e47d10" providerId="Windows Live" clId="Web-{E0C2E680-D405-4B20-81AA-51DB15CA1226}" dt="2023-11-25T01:32:42.455" v="618" actId="1076"/>
        <pc:sldMkLst>
          <pc:docMk/>
          <pc:sldMk cId="3145340593" sldId="306"/>
        </pc:sldMkLst>
        <pc:spChg chg="mod">
          <ac:chgData name="Nazeer Ahmed" userId="29920845c5e47d10" providerId="Windows Live" clId="Web-{E0C2E680-D405-4B20-81AA-51DB15CA1226}" dt="2023-11-25T01:32:19.439" v="613" actId="1076"/>
          <ac:spMkLst>
            <pc:docMk/>
            <pc:sldMk cId="3145340593" sldId="306"/>
            <ac:spMk id="3" creationId="{373827F3-F386-AA4E-80ED-D86DEF8C158D}"/>
          </ac:spMkLst>
        </pc:spChg>
        <pc:picChg chg="add mod">
          <ac:chgData name="Nazeer Ahmed" userId="29920845c5e47d10" providerId="Windows Live" clId="Web-{E0C2E680-D405-4B20-81AA-51DB15CA1226}" dt="2023-11-25T01:32:42.455" v="618" actId="1076"/>
          <ac:picMkLst>
            <pc:docMk/>
            <pc:sldMk cId="3145340593" sldId="306"/>
            <ac:picMk id="2" creationId="{60AB34BC-12CC-C7AD-2438-158DBEFB3361}"/>
          </ac:picMkLst>
        </pc:picChg>
      </pc:sldChg>
      <pc:sldChg chg="addSp modSp">
        <pc:chgData name="Nazeer Ahmed" userId="29920845c5e47d10" providerId="Windows Live" clId="Web-{E0C2E680-D405-4B20-81AA-51DB15CA1226}" dt="2023-11-25T01:31:57.797" v="608" actId="1076"/>
        <pc:sldMkLst>
          <pc:docMk/>
          <pc:sldMk cId="1106727586" sldId="307"/>
        </pc:sldMkLst>
        <pc:spChg chg="mod">
          <ac:chgData name="Nazeer Ahmed" userId="29920845c5e47d10" providerId="Windows Live" clId="Web-{E0C2E680-D405-4B20-81AA-51DB15CA1226}" dt="2023-11-25T01:31:40.922" v="602" actId="1076"/>
          <ac:spMkLst>
            <pc:docMk/>
            <pc:sldMk cId="1106727586" sldId="307"/>
            <ac:spMk id="3" creationId="{373827F3-F386-AA4E-80ED-D86DEF8C158D}"/>
          </ac:spMkLst>
        </pc:spChg>
        <pc:picChg chg="add mod">
          <ac:chgData name="Nazeer Ahmed" userId="29920845c5e47d10" providerId="Windows Live" clId="Web-{E0C2E680-D405-4B20-81AA-51DB15CA1226}" dt="2023-11-25T01:31:57.797" v="608" actId="1076"/>
          <ac:picMkLst>
            <pc:docMk/>
            <pc:sldMk cId="1106727586" sldId="307"/>
            <ac:picMk id="2" creationId="{ADA76275-1C3F-301A-1FDC-1474E168C4FD}"/>
          </ac:picMkLst>
        </pc:picChg>
      </pc:sldChg>
      <pc:sldChg chg="addSp modSp">
        <pc:chgData name="Nazeer Ahmed" userId="29920845c5e47d10" providerId="Windows Live" clId="Web-{E0C2E680-D405-4B20-81AA-51DB15CA1226}" dt="2023-11-25T01:33:12.503" v="625" actId="1076"/>
        <pc:sldMkLst>
          <pc:docMk/>
          <pc:sldMk cId="706594483" sldId="308"/>
        </pc:sldMkLst>
        <pc:spChg chg="mod">
          <ac:chgData name="Nazeer Ahmed" userId="29920845c5e47d10" providerId="Windows Live" clId="Web-{E0C2E680-D405-4B20-81AA-51DB15CA1226}" dt="2023-11-25T01:32:56.471" v="620" actId="20577"/>
          <ac:spMkLst>
            <pc:docMk/>
            <pc:sldMk cId="706594483" sldId="308"/>
            <ac:spMk id="3" creationId="{373827F3-F386-AA4E-80ED-D86DEF8C158D}"/>
          </ac:spMkLst>
        </pc:spChg>
        <pc:picChg chg="add mod">
          <ac:chgData name="Nazeer Ahmed" userId="29920845c5e47d10" providerId="Windows Live" clId="Web-{E0C2E680-D405-4B20-81AA-51DB15CA1226}" dt="2023-11-25T01:33:12.503" v="625" actId="1076"/>
          <ac:picMkLst>
            <pc:docMk/>
            <pc:sldMk cId="706594483" sldId="308"/>
            <ac:picMk id="2" creationId="{C8E164BA-1F58-881C-F3DD-41D7D9A0863F}"/>
          </ac:picMkLst>
        </pc:picChg>
      </pc:sldChg>
      <pc:sldChg chg="addSp modSp">
        <pc:chgData name="Nazeer Ahmed" userId="29920845c5e47d10" providerId="Windows Live" clId="Web-{E0C2E680-D405-4B20-81AA-51DB15CA1226}" dt="2023-11-25T01:34:59.038" v="657" actId="20577"/>
        <pc:sldMkLst>
          <pc:docMk/>
          <pc:sldMk cId="1794738657" sldId="309"/>
        </pc:sldMkLst>
        <pc:spChg chg="mod">
          <ac:chgData name="Nazeer Ahmed" userId="29920845c5e47d10" providerId="Windows Live" clId="Web-{E0C2E680-D405-4B20-81AA-51DB15CA1226}" dt="2023-11-25T01:34:59.038" v="657" actId="20577"/>
          <ac:spMkLst>
            <pc:docMk/>
            <pc:sldMk cId="1794738657" sldId="309"/>
            <ac:spMk id="5" creationId="{1B07C49E-AFFC-EC46-8930-E4D428F5F943}"/>
          </ac:spMkLst>
        </pc:spChg>
        <pc:picChg chg="add mod">
          <ac:chgData name="Nazeer Ahmed" userId="29920845c5e47d10" providerId="Windows Live" clId="Web-{E0C2E680-D405-4B20-81AA-51DB15CA1226}" dt="2023-11-25T01:33:58.364" v="636" actId="1076"/>
          <ac:picMkLst>
            <pc:docMk/>
            <pc:sldMk cId="1794738657" sldId="309"/>
            <ac:picMk id="2" creationId="{AAE72FCB-5095-34BF-82F4-63A3B7D666A0}"/>
          </ac:picMkLst>
        </pc:picChg>
      </pc:sldChg>
      <pc:sldChg chg="addSp modSp">
        <pc:chgData name="Nazeer Ahmed" userId="29920845c5e47d10" providerId="Windows Live" clId="Web-{E0C2E680-D405-4B20-81AA-51DB15CA1226}" dt="2023-11-25T01:35:30.086" v="663" actId="1076"/>
        <pc:sldMkLst>
          <pc:docMk/>
          <pc:sldMk cId="4010014743" sldId="310"/>
        </pc:sldMkLst>
        <pc:spChg chg="mod">
          <ac:chgData name="Nazeer Ahmed" userId="29920845c5e47d10" providerId="Windows Live" clId="Web-{E0C2E680-D405-4B20-81AA-51DB15CA1226}" dt="2023-11-25T01:35:21.898" v="660" actId="14100"/>
          <ac:spMkLst>
            <pc:docMk/>
            <pc:sldMk cId="4010014743" sldId="310"/>
            <ac:spMk id="5" creationId="{1B07C49E-AFFC-EC46-8930-E4D428F5F943}"/>
          </ac:spMkLst>
        </pc:spChg>
        <pc:picChg chg="add mod">
          <ac:chgData name="Nazeer Ahmed" userId="29920845c5e47d10" providerId="Windows Live" clId="Web-{E0C2E680-D405-4B20-81AA-51DB15CA1226}" dt="2023-11-25T01:35:30.086" v="663" actId="1076"/>
          <ac:picMkLst>
            <pc:docMk/>
            <pc:sldMk cId="4010014743" sldId="310"/>
            <ac:picMk id="2" creationId="{D045F710-EE04-DB0C-7C03-7E0E5A0558DB}"/>
          </ac:picMkLst>
        </pc:picChg>
      </pc:sldChg>
      <pc:sldChg chg="addSp modSp">
        <pc:chgData name="Nazeer Ahmed" userId="29920845c5e47d10" providerId="Windows Live" clId="Web-{E0C2E680-D405-4B20-81AA-51DB15CA1226}" dt="2023-11-25T01:36:02.525" v="671" actId="1076"/>
        <pc:sldMkLst>
          <pc:docMk/>
          <pc:sldMk cId="2735560525" sldId="311"/>
        </pc:sldMkLst>
        <pc:spChg chg="mod">
          <ac:chgData name="Nazeer Ahmed" userId="29920845c5e47d10" providerId="Windows Live" clId="Web-{E0C2E680-D405-4B20-81AA-51DB15CA1226}" dt="2023-11-25T01:35:53.665" v="666" actId="14100"/>
          <ac:spMkLst>
            <pc:docMk/>
            <pc:sldMk cId="2735560525" sldId="311"/>
            <ac:spMk id="5" creationId="{1B07C49E-AFFC-EC46-8930-E4D428F5F943}"/>
          </ac:spMkLst>
        </pc:spChg>
        <pc:picChg chg="add mod">
          <ac:chgData name="Nazeer Ahmed" userId="29920845c5e47d10" providerId="Windows Live" clId="Web-{E0C2E680-D405-4B20-81AA-51DB15CA1226}" dt="2023-11-25T01:36:02.525" v="671" actId="1076"/>
          <ac:picMkLst>
            <pc:docMk/>
            <pc:sldMk cId="2735560525" sldId="311"/>
            <ac:picMk id="2" creationId="{0AFBA6EC-C066-86E7-1A6D-C76457092C6E}"/>
          </ac:picMkLst>
        </pc:picChg>
      </pc:sldChg>
      <pc:sldChg chg="addSp modSp">
        <pc:chgData name="Nazeer Ahmed" userId="29920845c5e47d10" providerId="Windows Live" clId="Web-{E0C2E680-D405-4B20-81AA-51DB15CA1226}" dt="2023-11-25T01:36:40.620" v="680" actId="1076"/>
        <pc:sldMkLst>
          <pc:docMk/>
          <pc:sldMk cId="1434679925" sldId="312"/>
        </pc:sldMkLst>
        <pc:spChg chg="mod">
          <ac:chgData name="Nazeer Ahmed" userId="29920845c5e47d10" providerId="Windows Live" clId="Web-{E0C2E680-D405-4B20-81AA-51DB15CA1226}" dt="2023-11-25T01:36:29.338" v="675" actId="20577"/>
          <ac:spMkLst>
            <pc:docMk/>
            <pc:sldMk cId="1434679925" sldId="312"/>
            <ac:spMk id="5" creationId="{1B07C49E-AFFC-EC46-8930-E4D428F5F943}"/>
          </ac:spMkLst>
        </pc:spChg>
        <pc:picChg chg="add mod">
          <ac:chgData name="Nazeer Ahmed" userId="29920845c5e47d10" providerId="Windows Live" clId="Web-{E0C2E680-D405-4B20-81AA-51DB15CA1226}" dt="2023-11-25T01:36:40.620" v="680" actId="1076"/>
          <ac:picMkLst>
            <pc:docMk/>
            <pc:sldMk cId="1434679925" sldId="312"/>
            <ac:picMk id="2" creationId="{F315DC02-BD00-EA8E-89DC-3B9FB4CE5439}"/>
          </ac:picMkLst>
        </pc:picChg>
      </pc:sldChg>
      <pc:sldChg chg="addSp modSp">
        <pc:chgData name="Nazeer Ahmed" userId="29920845c5e47d10" providerId="Windows Live" clId="Web-{E0C2E680-D405-4B20-81AA-51DB15CA1226}" dt="2023-11-25T01:37:50.951" v="695" actId="1076"/>
        <pc:sldMkLst>
          <pc:docMk/>
          <pc:sldMk cId="1756972646" sldId="313"/>
        </pc:sldMkLst>
        <pc:spChg chg="mod">
          <ac:chgData name="Nazeer Ahmed" userId="29920845c5e47d10" providerId="Windows Live" clId="Web-{E0C2E680-D405-4B20-81AA-51DB15CA1226}" dt="2023-11-25T01:37:41.841" v="692" actId="1076"/>
          <ac:spMkLst>
            <pc:docMk/>
            <pc:sldMk cId="1756972646" sldId="313"/>
            <ac:spMk id="5" creationId="{1B07C49E-AFFC-EC46-8930-E4D428F5F943}"/>
          </ac:spMkLst>
        </pc:spChg>
        <pc:picChg chg="add mod">
          <ac:chgData name="Nazeer Ahmed" userId="29920845c5e47d10" providerId="Windows Live" clId="Web-{E0C2E680-D405-4B20-81AA-51DB15CA1226}" dt="2023-11-25T01:37:50.951" v="695" actId="1076"/>
          <ac:picMkLst>
            <pc:docMk/>
            <pc:sldMk cId="1756972646" sldId="313"/>
            <ac:picMk id="2" creationId="{0D48D0A1-E598-9FDA-702A-04148BB6DD3D}"/>
          </ac:picMkLst>
        </pc:picChg>
      </pc:sldChg>
      <pc:sldChg chg="addSp modSp">
        <pc:chgData name="Nazeer Ahmed" userId="29920845c5e47d10" providerId="Windows Live" clId="Web-{E0C2E680-D405-4B20-81AA-51DB15CA1226}" dt="2023-11-25T01:37:17.903" v="688" actId="1076"/>
        <pc:sldMkLst>
          <pc:docMk/>
          <pc:sldMk cId="639399535" sldId="314"/>
        </pc:sldMkLst>
        <pc:spChg chg="mod">
          <ac:chgData name="Nazeer Ahmed" userId="29920845c5e47d10" providerId="Windows Live" clId="Web-{E0C2E680-D405-4B20-81AA-51DB15CA1226}" dt="2023-11-25T01:37:03.277" v="685" actId="14100"/>
          <ac:spMkLst>
            <pc:docMk/>
            <pc:sldMk cId="639399535" sldId="314"/>
            <ac:spMk id="5" creationId="{1B07C49E-AFFC-EC46-8930-E4D428F5F943}"/>
          </ac:spMkLst>
        </pc:spChg>
        <pc:picChg chg="add mod">
          <ac:chgData name="Nazeer Ahmed" userId="29920845c5e47d10" providerId="Windows Live" clId="Web-{E0C2E680-D405-4B20-81AA-51DB15CA1226}" dt="2023-11-25T01:37:17.903" v="688" actId="1076"/>
          <ac:picMkLst>
            <pc:docMk/>
            <pc:sldMk cId="639399535" sldId="314"/>
            <ac:picMk id="2" creationId="{D664DF15-8F2B-5B9C-8352-7F3385C7ADD4}"/>
          </ac:picMkLst>
        </pc:picChg>
      </pc:sldChg>
      <pc:sldChg chg="addSp modSp">
        <pc:chgData name="Nazeer Ahmed" userId="29920845c5e47d10" providerId="Windows Live" clId="Web-{E0C2E680-D405-4B20-81AA-51DB15CA1226}" dt="2023-11-25T01:38:39.859" v="704" actId="1076"/>
        <pc:sldMkLst>
          <pc:docMk/>
          <pc:sldMk cId="3566646398" sldId="315"/>
        </pc:sldMkLst>
        <pc:spChg chg="mod">
          <ac:chgData name="Nazeer Ahmed" userId="29920845c5e47d10" providerId="Windows Live" clId="Web-{E0C2E680-D405-4B20-81AA-51DB15CA1226}" dt="2023-11-25T01:38:32.359" v="700" actId="14100"/>
          <ac:spMkLst>
            <pc:docMk/>
            <pc:sldMk cId="3566646398" sldId="315"/>
            <ac:spMk id="5" creationId="{1B07C49E-AFFC-EC46-8930-E4D428F5F943}"/>
          </ac:spMkLst>
        </pc:spChg>
        <pc:picChg chg="add mod">
          <ac:chgData name="Nazeer Ahmed" userId="29920845c5e47d10" providerId="Windows Live" clId="Web-{E0C2E680-D405-4B20-81AA-51DB15CA1226}" dt="2023-11-25T01:38:39.859" v="704" actId="1076"/>
          <ac:picMkLst>
            <pc:docMk/>
            <pc:sldMk cId="3566646398" sldId="315"/>
            <ac:picMk id="2" creationId="{0A965CBC-D54D-0CE9-FC5D-7EBAA77C39EE}"/>
          </ac:picMkLst>
        </pc:picChg>
      </pc:sldChg>
      <pc:sldChg chg="addSp modSp">
        <pc:chgData name="Nazeer Ahmed" userId="29920845c5e47d10" providerId="Windows Live" clId="Web-{E0C2E680-D405-4B20-81AA-51DB15CA1226}" dt="2023-11-25T01:39:18.798" v="712" actId="1076"/>
        <pc:sldMkLst>
          <pc:docMk/>
          <pc:sldMk cId="1398439132" sldId="316"/>
        </pc:sldMkLst>
        <pc:spChg chg="mod">
          <ac:chgData name="Nazeer Ahmed" userId="29920845c5e47d10" providerId="Windows Live" clId="Web-{E0C2E680-D405-4B20-81AA-51DB15CA1226}" dt="2023-11-25T01:39:11.704" v="709" actId="1076"/>
          <ac:spMkLst>
            <pc:docMk/>
            <pc:sldMk cId="1398439132" sldId="316"/>
            <ac:spMk id="5" creationId="{1B07C49E-AFFC-EC46-8930-E4D428F5F943}"/>
          </ac:spMkLst>
        </pc:spChg>
        <pc:picChg chg="add mod">
          <ac:chgData name="Nazeer Ahmed" userId="29920845c5e47d10" providerId="Windows Live" clId="Web-{E0C2E680-D405-4B20-81AA-51DB15CA1226}" dt="2023-11-25T01:39:18.798" v="712" actId="1076"/>
          <ac:picMkLst>
            <pc:docMk/>
            <pc:sldMk cId="1398439132" sldId="316"/>
            <ac:picMk id="2" creationId="{0E319B87-C06A-38C4-037C-C5D4765BD4C7}"/>
          </ac:picMkLst>
        </pc:picChg>
      </pc:sldChg>
      <pc:sldChg chg="addSp modSp">
        <pc:chgData name="Nazeer Ahmed" userId="29920845c5e47d10" providerId="Windows Live" clId="Web-{E0C2E680-D405-4B20-81AA-51DB15CA1226}" dt="2023-11-25T01:39:59.096" v="721" actId="1076"/>
        <pc:sldMkLst>
          <pc:docMk/>
          <pc:sldMk cId="3975168428" sldId="317"/>
        </pc:sldMkLst>
        <pc:spChg chg="mod">
          <ac:chgData name="Nazeer Ahmed" userId="29920845c5e47d10" providerId="Windows Live" clId="Web-{E0C2E680-D405-4B20-81AA-51DB15CA1226}" dt="2023-11-25T01:39:44.736" v="716" actId="14100"/>
          <ac:spMkLst>
            <pc:docMk/>
            <pc:sldMk cId="3975168428" sldId="317"/>
            <ac:spMk id="5" creationId="{1B07C49E-AFFC-EC46-8930-E4D428F5F943}"/>
          </ac:spMkLst>
        </pc:spChg>
        <pc:picChg chg="add mod">
          <ac:chgData name="Nazeer Ahmed" userId="29920845c5e47d10" providerId="Windows Live" clId="Web-{E0C2E680-D405-4B20-81AA-51DB15CA1226}" dt="2023-11-25T01:39:59.096" v="721" actId="1076"/>
          <ac:picMkLst>
            <pc:docMk/>
            <pc:sldMk cId="3975168428" sldId="317"/>
            <ac:picMk id="2" creationId="{EBF96946-4833-05FA-519E-7F05AE84273D}"/>
          </ac:picMkLst>
        </pc:picChg>
      </pc:sldChg>
      <pc:sldChg chg="addSp delSp modSp">
        <pc:chgData name="Nazeer Ahmed" userId="29920845c5e47d10" providerId="Windows Live" clId="Web-{E0C2E680-D405-4B20-81AA-51DB15CA1226}" dt="2023-11-25T01:42:38.321" v="741" actId="20577"/>
        <pc:sldMkLst>
          <pc:docMk/>
          <pc:sldMk cId="239597884" sldId="318"/>
        </pc:sldMkLst>
        <pc:spChg chg="del">
          <ac:chgData name="Nazeer Ahmed" userId="29920845c5e47d10" providerId="Windows Live" clId="Web-{E0C2E680-D405-4B20-81AA-51DB15CA1226}" dt="2023-11-25T01:40:55.333" v="731"/>
          <ac:spMkLst>
            <pc:docMk/>
            <pc:sldMk cId="239597884" sldId="318"/>
            <ac:spMk id="5" creationId="{85D9F803-CDBC-C74C-AF1B-2B5937D1C241}"/>
          </ac:spMkLst>
        </pc:spChg>
        <pc:spChg chg="mod">
          <ac:chgData name="Nazeer Ahmed" userId="29920845c5e47d10" providerId="Windows Live" clId="Web-{E0C2E680-D405-4B20-81AA-51DB15CA1226}" dt="2023-11-25T01:42:38.321" v="741" actId="20577"/>
          <ac:spMkLst>
            <pc:docMk/>
            <pc:sldMk cId="239597884" sldId="318"/>
            <ac:spMk id="8" creationId="{2E0ECA32-E146-40DA-85CD-9677244BC3EC}"/>
          </ac:spMkLst>
        </pc:spChg>
        <pc:picChg chg="add mod">
          <ac:chgData name="Nazeer Ahmed" userId="29920845c5e47d10" providerId="Windows Live" clId="Web-{E0C2E680-D405-4B20-81AA-51DB15CA1226}" dt="2023-11-25T01:41:06.724" v="736" actId="1076"/>
          <ac:picMkLst>
            <pc:docMk/>
            <pc:sldMk cId="239597884" sldId="318"/>
            <ac:picMk id="2" creationId="{9DBD085D-A1F6-7395-70EC-BB10F359BB2C}"/>
          </ac:picMkLst>
        </pc:picChg>
      </pc:sldChg>
      <pc:sldChg chg="addSp delSp modSp">
        <pc:chgData name="Nazeer Ahmed" userId="29920845c5e47d10" providerId="Windows Live" clId="Web-{E0C2E680-D405-4B20-81AA-51DB15CA1226}" dt="2023-11-25T01:42:58.900" v="747" actId="1076"/>
        <pc:sldMkLst>
          <pc:docMk/>
          <pc:sldMk cId="232499080" sldId="319"/>
        </pc:sldMkLst>
        <pc:spChg chg="del">
          <ac:chgData name="Nazeer Ahmed" userId="29920845c5e47d10" providerId="Windows Live" clId="Web-{E0C2E680-D405-4B20-81AA-51DB15CA1226}" dt="2023-11-25T01:41:20.287" v="738"/>
          <ac:spMkLst>
            <pc:docMk/>
            <pc:sldMk cId="232499080" sldId="319"/>
            <ac:spMk id="5" creationId="{85D9F803-CDBC-C74C-AF1B-2B5937D1C241}"/>
          </ac:spMkLst>
        </pc:spChg>
        <pc:spChg chg="mod">
          <ac:chgData name="Nazeer Ahmed" userId="29920845c5e47d10" providerId="Windows Live" clId="Web-{E0C2E680-D405-4B20-81AA-51DB15CA1226}" dt="2023-11-25T01:42:42.368" v="742" actId="20577"/>
          <ac:spMkLst>
            <pc:docMk/>
            <pc:sldMk cId="232499080" sldId="319"/>
            <ac:spMk id="8" creationId="{34C97452-C78A-4701-B8AB-ABFE63D5BEDE}"/>
          </ac:spMkLst>
        </pc:spChg>
        <pc:picChg chg="add mod">
          <ac:chgData name="Nazeer Ahmed" userId="29920845c5e47d10" providerId="Windows Live" clId="Web-{E0C2E680-D405-4B20-81AA-51DB15CA1226}" dt="2023-11-25T01:42:58.900" v="747" actId="1076"/>
          <ac:picMkLst>
            <pc:docMk/>
            <pc:sldMk cId="232499080" sldId="319"/>
            <ac:picMk id="2" creationId="{C4931E17-A056-1D32-C19F-FF5EE7C5F492}"/>
          </ac:picMkLst>
        </pc:picChg>
      </pc:sldChg>
      <pc:sldChg chg="addSp modSp">
        <pc:chgData name="Nazeer Ahmed" userId="29920845c5e47d10" providerId="Windows Live" clId="Web-{E0C2E680-D405-4B20-81AA-51DB15CA1226}" dt="2023-11-25T01:47:00.612" v="817" actId="14100"/>
        <pc:sldMkLst>
          <pc:docMk/>
          <pc:sldMk cId="3645034231" sldId="320"/>
        </pc:sldMkLst>
        <pc:spChg chg="mod">
          <ac:chgData name="Nazeer Ahmed" userId="29920845c5e47d10" providerId="Windows Live" clId="Web-{E0C2E680-D405-4B20-81AA-51DB15CA1226}" dt="2023-11-25T01:47:00.612" v="817" actId="14100"/>
          <ac:spMkLst>
            <pc:docMk/>
            <pc:sldMk cId="3645034231" sldId="320"/>
            <ac:spMk id="5" creationId="{1B07C49E-AFFC-EC46-8930-E4D428F5F943}"/>
          </ac:spMkLst>
        </pc:spChg>
        <pc:picChg chg="add mod">
          <ac:chgData name="Nazeer Ahmed" userId="29920845c5e47d10" providerId="Windows Live" clId="Web-{E0C2E680-D405-4B20-81AA-51DB15CA1226}" dt="2023-11-25T01:46:53.549" v="816" actId="1076"/>
          <ac:picMkLst>
            <pc:docMk/>
            <pc:sldMk cId="3645034231" sldId="320"/>
            <ac:picMk id="2" creationId="{CC952929-DBD2-2218-74D3-5F7B917CEDCB}"/>
          </ac:picMkLst>
        </pc:picChg>
      </pc:sldChg>
      <pc:sldChg chg="addSp delSp modSp">
        <pc:chgData name="Nazeer Ahmed" userId="29920845c5e47d10" providerId="Windows Live" clId="Web-{E0C2E680-D405-4B20-81AA-51DB15CA1226}" dt="2023-11-25T01:44:17.903" v="768" actId="1076"/>
        <pc:sldMkLst>
          <pc:docMk/>
          <pc:sldMk cId="700132931" sldId="322"/>
        </pc:sldMkLst>
        <pc:spChg chg="del">
          <ac:chgData name="Nazeer Ahmed" userId="29920845c5e47d10" providerId="Windows Live" clId="Web-{E0C2E680-D405-4B20-81AA-51DB15CA1226}" dt="2023-11-25T01:44:04.793" v="763"/>
          <ac:spMkLst>
            <pc:docMk/>
            <pc:sldMk cId="700132931" sldId="322"/>
            <ac:spMk id="5" creationId="{85D9F803-CDBC-C74C-AF1B-2B5937D1C241}"/>
          </ac:spMkLst>
        </pc:spChg>
        <pc:spChg chg="mod">
          <ac:chgData name="Nazeer Ahmed" userId="29920845c5e47d10" providerId="Windows Live" clId="Web-{E0C2E680-D405-4B20-81AA-51DB15CA1226}" dt="2023-11-25T01:44:00.277" v="762" actId="20577"/>
          <ac:spMkLst>
            <pc:docMk/>
            <pc:sldMk cId="700132931" sldId="322"/>
            <ac:spMk id="8" creationId="{9456A072-47A6-4424-9ABE-F398119040DD}"/>
          </ac:spMkLst>
        </pc:spChg>
        <pc:picChg chg="add mod">
          <ac:chgData name="Nazeer Ahmed" userId="29920845c5e47d10" providerId="Windows Live" clId="Web-{E0C2E680-D405-4B20-81AA-51DB15CA1226}" dt="2023-11-25T01:44:17.903" v="768" actId="1076"/>
          <ac:picMkLst>
            <pc:docMk/>
            <pc:sldMk cId="700132931" sldId="322"/>
            <ac:picMk id="2" creationId="{D9536A66-73F6-0CF1-328A-8091CB4FC28D}"/>
          </ac:picMkLst>
        </pc:picChg>
      </pc:sldChg>
      <pc:sldChg chg="addSp delSp modSp">
        <pc:chgData name="Nazeer Ahmed" userId="29920845c5e47d10" providerId="Windows Live" clId="Web-{E0C2E680-D405-4B20-81AA-51DB15CA1226}" dt="2023-11-25T01:44:52.998" v="782" actId="1076"/>
        <pc:sldMkLst>
          <pc:docMk/>
          <pc:sldMk cId="1866160706" sldId="323"/>
        </pc:sldMkLst>
        <pc:spChg chg="del">
          <ac:chgData name="Nazeer Ahmed" userId="29920845c5e47d10" providerId="Windows Live" clId="Web-{E0C2E680-D405-4B20-81AA-51DB15CA1226}" dt="2023-11-25T01:44:38.388" v="775"/>
          <ac:spMkLst>
            <pc:docMk/>
            <pc:sldMk cId="1866160706" sldId="323"/>
            <ac:spMk id="5" creationId="{85D9F803-CDBC-C74C-AF1B-2B5937D1C241}"/>
          </ac:spMkLst>
        </pc:spChg>
        <pc:spChg chg="mod">
          <ac:chgData name="Nazeer Ahmed" userId="29920845c5e47d10" providerId="Windows Live" clId="Web-{E0C2E680-D405-4B20-81AA-51DB15CA1226}" dt="2023-11-25T01:44:36.075" v="774" actId="20577"/>
          <ac:spMkLst>
            <pc:docMk/>
            <pc:sldMk cId="1866160706" sldId="323"/>
            <ac:spMk id="8" creationId="{4EF94599-779E-457E-B57B-6063EBF7A840}"/>
          </ac:spMkLst>
        </pc:spChg>
        <pc:picChg chg="add mod">
          <ac:chgData name="Nazeer Ahmed" userId="29920845c5e47d10" providerId="Windows Live" clId="Web-{E0C2E680-D405-4B20-81AA-51DB15CA1226}" dt="2023-11-25T01:44:52.998" v="782" actId="1076"/>
          <ac:picMkLst>
            <pc:docMk/>
            <pc:sldMk cId="1866160706" sldId="323"/>
            <ac:picMk id="2" creationId="{0822B73D-0858-FA91-14D4-1901FF51FF45}"/>
          </ac:picMkLst>
        </pc:picChg>
      </pc:sldChg>
      <pc:sldChg chg="addSp delSp modSp">
        <pc:chgData name="Nazeer Ahmed" userId="29920845c5e47d10" providerId="Windows Live" clId="Web-{E0C2E680-D405-4B20-81AA-51DB15CA1226}" dt="2023-11-25T01:45:27.702" v="795" actId="1076"/>
        <pc:sldMkLst>
          <pc:docMk/>
          <pc:sldMk cId="252359608" sldId="324"/>
        </pc:sldMkLst>
        <pc:spChg chg="del">
          <ac:chgData name="Nazeer Ahmed" userId="29920845c5e47d10" providerId="Windows Live" clId="Web-{E0C2E680-D405-4B20-81AA-51DB15CA1226}" dt="2023-11-25T01:45:16.671" v="790"/>
          <ac:spMkLst>
            <pc:docMk/>
            <pc:sldMk cId="252359608" sldId="324"/>
            <ac:spMk id="5" creationId="{85D9F803-CDBC-C74C-AF1B-2B5937D1C241}"/>
          </ac:spMkLst>
        </pc:spChg>
        <pc:spChg chg="mod">
          <ac:chgData name="Nazeer Ahmed" userId="29920845c5e47d10" providerId="Windows Live" clId="Web-{E0C2E680-D405-4B20-81AA-51DB15CA1226}" dt="2023-11-25T01:45:14.436" v="789" actId="20577"/>
          <ac:spMkLst>
            <pc:docMk/>
            <pc:sldMk cId="252359608" sldId="324"/>
            <ac:spMk id="12" creationId="{4D271BF5-BAA1-4CEB-A575-76A097FABBBA}"/>
          </ac:spMkLst>
        </pc:spChg>
        <pc:picChg chg="add mod">
          <ac:chgData name="Nazeer Ahmed" userId="29920845c5e47d10" providerId="Windows Live" clId="Web-{E0C2E680-D405-4B20-81AA-51DB15CA1226}" dt="2023-11-25T01:45:27.702" v="795" actId="1076"/>
          <ac:picMkLst>
            <pc:docMk/>
            <pc:sldMk cId="252359608" sldId="324"/>
            <ac:picMk id="2" creationId="{922EE7E3-B95F-8E05-AC61-DE12CD90981E}"/>
          </ac:picMkLst>
        </pc:picChg>
      </pc:sldChg>
      <pc:sldChg chg="modSp">
        <pc:chgData name="Nazeer Ahmed" userId="29920845c5e47d10" providerId="Windows Live" clId="Web-{E0C2E680-D405-4B20-81AA-51DB15CA1226}" dt="2023-11-24T23:54:53.762" v="11" actId="20577"/>
        <pc:sldMkLst>
          <pc:docMk/>
          <pc:sldMk cId="1277611629" sldId="327"/>
        </pc:sldMkLst>
        <pc:spChg chg="mod">
          <ac:chgData name="Nazeer Ahmed" userId="29920845c5e47d10" providerId="Windows Live" clId="Web-{E0C2E680-D405-4B20-81AA-51DB15CA1226}" dt="2023-11-24T23:54:53.762" v="11" actId="20577"/>
          <ac:spMkLst>
            <pc:docMk/>
            <pc:sldMk cId="1277611629" sldId="327"/>
            <ac:spMk id="6" creationId="{2C36AF9D-A911-994B-90EA-013D4CDA5604}"/>
          </ac:spMkLst>
        </pc:spChg>
      </pc:sldChg>
      <pc:sldChg chg="modSp">
        <pc:chgData name="Nazeer Ahmed" userId="29920845c5e47d10" providerId="Windows Live" clId="Web-{E0C2E680-D405-4B20-81AA-51DB15CA1226}" dt="2023-11-24T23:58:31.539" v="70" actId="20577"/>
        <pc:sldMkLst>
          <pc:docMk/>
          <pc:sldMk cId="1980221439" sldId="331"/>
        </pc:sldMkLst>
        <pc:spChg chg="mod">
          <ac:chgData name="Nazeer Ahmed" userId="29920845c5e47d10" providerId="Windows Live" clId="Web-{E0C2E680-D405-4B20-81AA-51DB15CA1226}" dt="2023-11-24T23:58:31.539" v="70" actId="20577"/>
          <ac:spMkLst>
            <pc:docMk/>
            <pc:sldMk cId="1980221439" sldId="331"/>
            <ac:spMk id="10" creationId="{79EF1473-3ADD-43F1-A495-57AAB7FD902F}"/>
          </ac:spMkLst>
        </pc:spChg>
      </pc:sldChg>
      <pc:sldChg chg="modSp">
        <pc:chgData name="Nazeer Ahmed" userId="29920845c5e47d10" providerId="Windows Live" clId="Web-{E0C2E680-D405-4B20-81AA-51DB15CA1226}" dt="2023-11-25T00:02:54.985" v="115" actId="20577"/>
        <pc:sldMkLst>
          <pc:docMk/>
          <pc:sldMk cId="2560061391" sldId="332"/>
        </pc:sldMkLst>
        <pc:spChg chg="mod">
          <ac:chgData name="Nazeer Ahmed" userId="29920845c5e47d10" providerId="Windows Live" clId="Web-{E0C2E680-D405-4B20-81AA-51DB15CA1226}" dt="2023-11-25T00:02:54.985" v="115" actId="20577"/>
          <ac:spMkLst>
            <pc:docMk/>
            <pc:sldMk cId="2560061391" sldId="332"/>
            <ac:spMk id="5" creationId="{8E999A1B-8752-489F-A63B-EA2F60186B52}"/>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11/24/2023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rPr>
              <a:t>Nazeer Ahmed</a:t>
            </a:r>
            <a:endParaRPr lang="en-US" dirty="0">
              <a:solidFill>
                <a:schemeClr val="bg2"/>
              </a:solidFill>
            </a:endParaRPr>
          </a:p>
          <a:p>
            <a:r>
              <a:rPr lang="en-US" dirty="0">
                <a:solidFill>
                  <a:schemeClr val="bg2"/>
                </a:solidFill>
                <a:latin typeface="Abadi"/>
              </a:rPr>
              <a:t>25th December 2023</a:t>
            </a:r>
            <a:endParaRPr lang="en-US" dirty="0"/>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solidFill>
                  <a:schemeClr val="accent3">
                    <a:lumMod val="25000"/>
                  </a:schemeClr>
                </a:solidFill>
                <a:latin typeface="Abadi"/>
              </a:rPr>
              <a:t>We performed exploratory data analysis and determined the training labels. </a:t>
            </a:r>
            <a:endParaRPr lang="en-US">
              <a:solidFill>
                <a:schemeClr val="accent3">
                  <a:lumMod val="25000"/>
                </a:schemeClr>
              </a:solidFill>
              <a:latin typeface="Calibri" panose="020F0502020204030204"/>
              <a:ea typeface="Calibri" panose="020F0502020204030204"/>
              <a:cs typeface="Calibri" panose="020F0502020204030204"/>
            </a:endParaRPr>
          </a:p>
          <a:p>
            <a:r>
              <a:rPr lang="en-US" sz="2200" dirty="0">
                <a:solidFill>
                  <a:schemeClr val="accent3">
                    <a:lumMod val="25000"/>
                  </a:schemeClr>
                </a:solidFill>
                <a:latin typeface="Abadi"/>
              </a:rPr>
              <a:t>We calculated the number of launches at each site, and the number and occurrence of each orbit.</a:t>
            </a:r>
            <a:endParaRPr lang="en-US" dirty="0">
              <a:solidFill>
                <a:schemeClr val="accent3">
                  <a:lumMod val="25000"/>
                </a:schemeClr>
              </a:solidFill>
              <a:latin typeface="Calibri" panose="020F0502020204030204"/>
              <a:ea typeface="Calibri"/>
              <a:cs typeface="Calibri"/>
            </a:endParaRPr>
          </a:p>
          <a:p>
            <a:r>
              <a:rPr lang="en-US" sz="2200" dirty="0">
                <a:solidFill>
                  <a:schemeClr val="accent3">
                    <a:lumMod val="25000"/>
                  </a:schemeClr>
                </a:solidFill>
                <a:latin typeface="Abadi"/>
              </a:rPr>
              <a:t>We created landing outcome label from outcome column and exported the results to csv.</a:t>
            </a:r>
            <a:endParaRPr lang="en-US" dirty="0">
              <a:solidFill>
                <a:schemeClr val="accent3">
                  <a:lumMod val="25000"/>
                </a:schemeClr>
              </a:solidFill>
              <a:latin typeface="Calibri" panose="020F0502020204030204"/>
              <a:ea typeface="Calibri"/>
              <a:cs typeface="Calibri"/>
            </a:endParaRPr>
          </a:p>
          <a:p>
            <a:r>
              <a:rPr lang="en-US" sz="2200" dirty="0">
                <a:solidFill>
                  <a:schemeClr val="accent3">
                    <a:lumMod val="25000"/>
                  </a:schemeClr>
                </a:solidFill>
                <a:latin typeface="Abadi"/>
              </a:rPr>
              <a:t>The link to the notebook is </a:t>
            </a:r>
            <a:r>
              <a:rPr lang="en-US" sz="2200" dirty="0">
                <a:solidFill>
                  <a:srgbClr val="00B0F0"/>
                </a:solidFill>
                <a:latin typeface="Abadi"/>
              </a:rPr>
              <a:t>https://github.com/na-ahmed/IBM-Data-Science-SpaceX-Project/blob/3cfff03fae325359c535b0c1cfcebda485e67ebd/Data%20wrangling.ipynb</a:t>
            </a:r>
            <a:endParaRPr lang="en-US" dirty="0">
              <a:solidFill>
                <a:srgbClr val="00B0F0"/>
              </a:solidFill>
              <a:ea typeface="Calibri"/>
              <a:cs typeface="Calibri"/>
            </a:endParaRP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6192"/>
            <a:ext cx="4627679" cy="247477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a:t>
            </a:r>
          </a:p>
          <a:p>
            <a:endParaRPr lang="en-US">
              <a:solidFill>
                <a:srgbClr val="000000"/>
              </a:solidFill>
              <a:latin typeface="Calibri" panose="020F0502020204030204"/>
              <a:ea typeface="Calibri" panose="020F0502020204030204"/>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C5D76328-B43B-A615-391D-D590F5553B33}"/>
              </a:ext>
            </a:extLst>
          </p:cNvPr>
          <p:cNvSpPr txBox="1">
            <a:spLocks/>
          </p:cNvSpPr>
          <p:nvPr/>
        </p:nvSpPr>
        <p:spPr>
          <a:xfrm>
            <a:off x="729067" y="3888711"/>
            <a:ext cx="4627679" cy="247477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00B0F0"/>
                </a:solidFill>
                <a:latin typeface="Abadi"/>
              </a:rPr>
              <a:t>https://github.com/na-ahmed/IBM-Data-Science-SpaceX-Project/blob/3cfff03fae325359c535b0c1cfcebda485e67ebd/EDA%20with%20Data%20Visualization.ipynb</a:t>
            </a:r>
          </a:p>
          <a:p>
            <a:endParaRPr lang="en-US">
              <a:solidFill>
                <a:srgbClr val="000000"/>
              </a:solidFill>
              <a:latin typeface="Calibri" panose="020F0502020204030204"/>
              <a:ea typeface="Calibri" panose="020F0502020204030204"/>
              <a:cs typeface="Calibri" panose="020F0502020204030204"/>
            </a:endParaRPr>
          </a:p>
        </p:txBody>
      </p:sp>
      <p:pic>
        <p:nvPicPr>
          <p:cNvPr id="7" name="Picture 6" descr="A graph of success rate&#10;&#10;Description automatically generated">
            <a:extLst>
              <a:ext uri="{FF2B5EF4-FFF2-40B4-BE49-F238E27FC236}">
                <a16:creationId xmlns:a16="http://schemas.microsoft.com/office/drawing/2014/main" id="{1665E7CB-433E-2D03-4F82-B3897BF3F3BF}"/>
              </a:ext>
            </a:extLst>
          </p:cNvPr>
          <p:cNvPicPr>
            <a:picLocks noChangeAspect="1"/>
          </p:cNvPicPr>
          <p:nvPr/>
        </p:nvPicPr>
        <p:blipFill>
          <a:blip r:embed="rId3"/>
          <a:stretch>
            <a:fillRect/>
          </a:stretch>
        </p:blipFill>
        <p:spPr>
          <a:xfrm>
            <a:off x="5777553" y="1377162"/>
            <a:ext cx="4856328" cy="2636542"/>
          </a:xfrm>
          <a:prstGeom prst="rect">
            <a:avLst/>
          </a:prstGeom>
        </p:spPr>
      </p:pic>
      <p:pic>
        <p:nvPicPr>
          <p:cNvPr id="8" name="Picture 7" descr="A graph showing a line going up&#10;&#10;Description automatically generated">
            <a:extLst>
              <a:ext uri="{FF2B5EF4-FFF2-40B4-BE49-F238E27FC236}">
                <a16:creationId xmlns:a16="http://schemas.microsoft.com/office/drawing/2014/main" id="{2FAD061B-D215-1004-A7C8-E57EE50D6FBB}"/>
              </a:ext>
            </a:extLst>
          </p:cNvPr>
          <p:cNvPicPr>
            <a:picLocks noChangeAspect="1"/>
          </p:cNvPicPr>
          <p:nvPr/>
        </p:nvPicPr>
        <p:blipFill>
          <a:blip r:embed="rId4"/>
          <a:stretch>
            <a:fillRect/>
          </a:stretch>
        </p:blipFill>
        <p:spPr>
          <a:xfrm>
            <a:off x="5783239" y="4100648"/>
            <a:ext cx="4856328" cy="258043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corresponding table in a Db2 database.</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a:ea typeface="+mn-lt"/>
                <a:cs typeface="+mn-lt"/>
              </a:rPr>
              <a:t>We applied EDA with SQL to get insight from the data. We wrote queries to extract the following: </a:t>
            </a:r>
            <a:endParaRPr lang="en-US" sz="2200" dirty="0">
              <a:solidFill>
                <a:schemeClr val="accent3">
                  <a:lumMod val="25000"/>
                </a:schemeClr>
              </a:solidFill>
              <a:latin typeface="Abadi"/>
              <a:ea typeface="Calibri"/>
              <a:cs typeface="Calibri"/>
            </a:endParaRPr>
          </a:p>
          <a:p>
            <a:pPr lvl="1"/>
            <a:r>
              <a:rPr lang="en-US" sz="1800" dirty="0">
                <a:solidFill>
                  <a:schemeClr val="accent3">
                    <a:lumMod val="25000"/>
                  </a:schemeClr>
                </a:solidFill>
                <a:latin typeface="Abadi"/>
                <a:ea typeface="+mn-lt"/>
                <a:cs typeface="+mn-lt"/>
              </a:rPr>
              <a:t>The names of unique launch sites in the space mission.</a:t>
            </a:r>
            <a:endParaRPr lang="en-US" sz="1800" dirty="0">
              <a:solidFill>
                <a:schemeClr val="accent3">
                  <a:lumMod val="25000"/>
                </a:schemeClr>
              </a:solidFill>
              <a:latin typeface="Abadi"/>
              <a:ea typeface="Calibri"/>
              <a:cs typeface="Calibri"/>
            </a:endParaRPr>
          </a:p>
          <a:p>
            <a:pPr lvl="1"/>
            <a:r>
              <a:rPr lang="en-US" sz="1800" dirty="0">
                <a:solidFill>
                  <a:schemeClr val="accent3">
                    <a:lumMod val="25000"/>
                  </a:schemeClr>
                </a:solidFill>
                <a:latin typeface="Abadi"/>
                <a:ea typeface="+mn-lt"/>
                <a:cs typeface="+mn-lt"/>
              </a:rPr>
              <a:t>The total payload mass carried by boosters launched by NASA (CRS)</a:t>
            </a:r>
            <a:endParaRPr lang="en-US" sz="1800" dirty="0">
              <a:solidFill>
                <a:schemeClr val="accent3">
                  <a:lumMod val="25000"/>
                </a:schemeClr>
              </a:solidFill>
              <a:latin typeface="Abadi"/>
              <a:ea typeface="Calibri"/>
              <a:cs typeface="Calibri"/>
            </a:endParaRPr>
          </a:p>
          <a:p>
            <a:pPr lvl="1"/>
            <a:r>
              <a:rPr lang="en-US" sz="1800" dirty="0">
                <a:solidFill>
                  <a:schemeClr val="accent3">
                    <a:lumMod val="25000"/>
                  </a:schemeClr>
                </a:solidFill>
                <a:latin typeface="Abadi"/>
                <a:ea typeface="+mn-lt"/>
                <a:cs typeface="+mn-lt"/>
              </a:rPr>
              <a:t>The average payload mass carried by booster version F9 v1.1</a:t>
            </a:r>
            <a:endParaRPr lang="en-US" sz="1800" dirty="0">
              <a:solidFill>
                <a:schemeClr val="accent3">
                  <a:lumMod val="25000"/>
                </a:schemeClr>
              </a:solidFill>
              <a:latin typeface="Abadi"/>
              <a:ea typeface="Calibri" panose="020F0502020204030204"/>
              <a:cs typeface="Calibri" panose="020F0502020204030204"/>
            </a:endParaRPr>
          </a:p>
          <a:p>
            <a:pPr lvl="1"/>
            <a:r>
              <a:rPr lang="en-US" sz="1800" dirty="0">
                <a:solidFill>
                  <a:schemeClr val="accent3">
                    <a:lumMod val="25000"/>
                  </a:schemeClr>
                </a:solidFill>
                <a:latin typeface="Abadi"/>
                <a:ea typeface="+mn-lt"/>
                <a:cs typeface="+mn-lt"/>
              </a:rPr>
              <a:t>The total number of successful and failure mission outcomes</a:t>
            </a:r>
            <a:endParaRPr lang="en-US" sz="1800">
              <a:solidFill>
                <a:schemeClr val="accent3">
                  <a:lumMod val="25000"/>
                </a:schemeClr>
              </a:solidFill>
              <a:latin typeface="Abadi"/>
              <a:ea typeface="Calibri" panose="020F0502020204030204"/>
              <a:cs typeface="Calibri" panose="020F0502020204030204"/>
            </a:endParaRPr>
          </a:p>
          <a:p>
            <a:pPr lvl="1"/>
            <a:r>
              <a:rPr lang="en-US" sz="1800" dirty="0">
                <a:solidFill>
                  <a:schemeClr val="accent3">
                    <a:lumMod val="25000"/>
                  </a:schemeClr>
                </a:solidFill>
                <a:latin typeface="Abadi"/>
                <a:ea typeface="+mn-lt"/>
                <a:cs typeface="+mn-lt"/>
              </a:rPr>
              <a:t>The failed landing outcomes in drone ship, their booster version and launch site names.</a:t>
            </a:r>
            <a:endParaRPr lang="en-US" dirty="0">
              <a:solidFill>
                <a:schemeClr val="accent3">
                  <a:lumMod val="25000"/>
                </a:schemeClr>
              </a:solidFill>
              <a:ea typeface="+mn-lt"/>
              <a:cs typeface="+mn-lt"/>
            </a:endParaRPr>
          </a:p>
          <a:p>
            <a:pPr marL="285750" lvl="1" indent="-285750">
              <a:buFont typeface="Arial"/>
              <a:buChar char="•"/>
            </a:pPr>
            <a:endParaRPr lang="en-US" sz="1800" dirty="0">
              <a:solidFill>
                <a:schemeClr val="accent3">
                  <a:lumMod val="25000"/>
                </a:schemeClr>
              </a:solidFill>
              <a:ea typeface="+mn-lt"/>
              <a:cs typeface="+mn-lt"/>
            </a:endParaRPr>
          </a:p>
          <a:p>
            <a:pPr marL="285750" lvl="1" indent="-285750">
              <a:buFont typeface="Arial"/>
              <a:buChar char="•"/>
            </a:pPr>
            <a:r>
              <a:rPr lang="en-US" sz="2200" dirty="0">
                <a:solidFill>
                  <a:schemeClr val="accent3">
                    <a:lumMod val="25000"/>
                  </a:schemeClr>
                </a:solidFill>
                <a:latin typeface="Abadi"/>
                <a:ea typeface="+mn-lt"/>
                <a:cs typeface="+mn-lt"/>
              </a:rPr>
              <a:t>The link to the notebook is </a:t>
            </a:r>
            <a:r>
              <a:rPr lang="en-US" sz="2200" dirty="0">
                <a:solidFill>
                  <a:srgbClr val="00B0F0"/>
                </a:solidFill>
                <a:latin typeface="Abadi"/>
                <a:ea typeface="+mn-lt"/>
                <a:cs typeface="+mn-lt"/>
              </a:rPr>
              <a:t>https://github.com/na-ahmed/IBM-Data-Science-SpaceX-Project/blob/3cfff03fae325359c535b0c1cfcebda485e67ebd/EDA_SQL.ipynb</a:t>
            </a:r>
            <a:endParaRPr lang="en-US" sz="2200" dirty="0">
              <a:solidFill>
                <a:srgbClr val="00B0F0"/>
              </a:solidFill>
              <a:latin typeface="Abadi"/>
              <a:ea typeface="Calibri" panose="020F0502020204030204"/>
              <a:cs typeface="Calibri" panose="020F0502020204030204"/>
            </a:endParaRPr>
          </a:p>
          <a:p>
            <a:pPr lvl="1"/>
            <a:endParaRPr lang="en-US" dirty="0">
              <a:solidFill>
                <a:srgbClr val="000000"/>
              </a:solidFill>
              <a:latin typeface="Abadi"/>
              <a:ea typeface="Calibri" panose="020F0502020204030204"/>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r>
              <a:rPr lang="en-US" sz="2200" dirty="0">
                <a:solidFill>
                  <a:schemeClr val="accent3">
                    <a:lumMod val="25000"/>
                  </a:schemeClr>
                </a:solidFill>
                <a:latin typeface="Abadi"/>
                <a:ea typeface="+mn-lt"/>
                <a:cs typeface="+mn-lt"/>
              </a:rPr>
              <a:t>We marked all launch sites, and added map objects such as markers, circles, lines to mark the success or failure of launches for each site on the folium map.</a:t>
            </a:r>
            <a:endParaRPr lang="en-US" dirty="0">
              <a:solidFill>
                <a:schemeClr val="accent3">
                  <a:lumMod val="25000"/>
                </a:schemeClr>
              </a:solidFill>
              <a:latin typeface="Abadi"/>
            </a:endParaRPr>
          </a:p>
          <a:p>
            <a:r>
              <a:rPr lang="en-US" sz="2200" dirty="0">
                <a:solidFill>
                  <a:schemeClr val="accent3">
                    <a:lumMod val="25000"/>
                  </a:schemeClr>
                </a:solidFill>
                <a:latin typeface="Abadi"/>
                <a:ea typeface="+mn-lt"/>
                <a:cs typeface="+mn-lt"/>
              </a:rPr>
              <a:t>We assigned the feature launch outcomes (failure or success) to class 0 and 1.i.e., 0 for failure, and 1 for success.</a:t>
            </a:r>
            <a:endParaRPr lang="en-US">
              <a:solidFill>
                <a:schemeClr val="accent3">
                  <a:lumMod val="25000"/>
                </a:schemeClr>
              </a:solidFill>
              <a:latin typeface="Abadi"/>
            </a:endParaRPr>
          </a:p>
          <a:p>
            <a:r>
              <a:rPr lang="en-US" sz="2200" dirty="0">
                <a:solidFill>
                  <a:schemeClr val="accent3">
                    <a:lumMod val="25000"/>
                  </a:schemeClr>
                </a:solidFill>
                <a:latin typeface="Abadi"/>
                <a:ea typeface="+mn-lt"/>
                <a:cs typeface="+mn-lt"/>
              </a:rPr>
              <a:t>Using the color labeled marker clusters, we identified which launch sites have relatively high success rate.</a:t>
            </a:r>
            <a:endParaRPr lang="en-US" dirty="0">
              <a:solidFill>
                <a:schemeClr val="accent3">
                  <a:lumMod val="25000"/>
                </a:schemeClr>
              </a:solidFill>
              <a:latin typeface="Abadi"/>
            </a:endParaRPr>
          </a:p>
          <a:p>
            <a:r>
              <a:rPr lang="en-US" sz="2200" dirty="0">
                <a:solidFill>
                  <a:schemeClr val="accent3">
                    <a:lumMod val="25000"/>
                  </a:schemeClr>
                </a:solidFill>
                <a:latin typeface="Abadi"/>
                <a:ea typeface="+mn-lt"/>
                <a:cs typeface="+mn-lt"/>
              </a:rPr>
              <a:t>We calculated the distances between a launch site to its proximities. We answered the following: </a:t>
            </a:r>
            <a:endParaRPr lang="en-US" dirty="0">
              <a:solidFill>
                <a:schemeClr val="accent3">
                  <a:lumMod val="25000"/>
                </a:schemeClr>
              </a:solidFill>
              <a:latin typeface="Abadi"/>
            </a:endParaRPr>
          </a:p>
          <a:p>
            <a:endParaRPr lang="en-US" sz="2200" dirty="0">
              <a:solidFill>
                <a:schemeClr val="accent3">
                  <a:lumMod val="25000"/>
                </a:schemeClr>
              </a:solidFill>
              <a:latin typeface="Abadi"/>
              <a:ea typeface="+mn-lt"/>
              <a:cs typeface="+mn-lt"/>
            </a:endParaRPr>
          </a:p>
          <a:p>
            <a:pPr lvl="1">
              <a:buFont typeface="Calibri" panose="020B0604020202020204" pitchFamily="34" charset="0"/>
              <a:buChar char="-"/>
            </a:pPr>
            <a:r>
              <a:rPr lang="en-US" sz="2000" dirty="0">
                <a:solidFill>
                  <a:schemeClr val="accent3">
                    <a:lumMod val="25000"/>
                  </a:schemeClr>
                </a:solidFill>
                <a:latin typeface="Abadi"/>
                <a:ea typeface="+mn-lt"/>
                <a:cs typeface="+mn-lt"/>
              </a:rPr>
              <a:t>Are launch sites near railways, highways and coastlines.</a:t>
            </a:r>
            <a:endParaRPr lang="en-US" sz="2000">
              <a:solidFill>
                <a:schemeClr val="accent3">
                  <a:lumMod val="25000"/>
                </a:schemeClr>
              </a:solidFill>
              <a:latin typeface="Abadi"/>
              <a:ea typeface="Calibri"/>
              <a:cs typeface="Calibri"/>
            </a:endParaRPr>
          </a:p>
          <a:p>
            <a:pPr lvl="1">
              <a:buFont typeface="Calibri" panose="020B0604020202020204" pitchFamily="34" charset="0"/>
              <a:buChar char="-"/>
            </a:pPr>
            <a:r>
              <a:rPr lang="en-US" sz="2000" dirty="0">
                <a:solidFill>
                  <a:schemeClr val="accent3">
                    <a:lumMod val="25000"/>
                  </a:schemeClr>
                </a:solidFill>
                <a:latin typeface="Abadi"/>
                <a:ea typeface="+mn-lt"/>
                <a:cs typeface="+mn-lt"/>
              </a:rPr>
              <a:t>Do launch sites keep certain distance away from cities.</a:t>
            </a:r>
          </a:p>
          <a:p>
            <a:endParaRPr lang="en-US" dirty="0">
              <a:solidFill>
                <a:srgbClr val="000000"/>
              </a:solidFill>
              <a:latin typeface="Abadi"/>
              <a:ea typeface="Calibri" panose="020F0502020204030204"/>
              <a:cs typeface="Calibri" panose="020F0502020204030204"/>
            </a:endParaRPr>
          </a:p>
          <a:p>
            <a:endParaRPr lang="en-US" dirty="0">
              <a:latin typeface="Abadi"/>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Built an interactive dashboard with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endParaRPr lang="en-US" dirty="0">
              <a:solidFill>
                <a:schemeClr val="accent3">
                  <a:lumMod val="25000"/>
                </a:schemeClr>
              </a:solidFill>
              <a:latin typeface="Calibri" panose="020F0502020204030204"/>
              <a:ea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Plotted pie charts showing the total launches by a certain sites</a:t>
            </a:r>
            <a:endParaRPr lang="en-US" dirty="0">
              <a:solidFill>
                <a:schemeClr val="accent3">
                  <a:lumMod val="25000"/>
                </a:schemeClr>
              </a:solidFill>
              <a:latin typeface="Calibri" panose="020F0502020204030204"/>
              <a:ea typeface="Calibri"/>
              <a:cs typeface="Calibri"/>
            </a:endParaRPr>
          </a:p>
          <a:p>
            <a:pPr>
              <a:lnSpc>
                <a:spcPct val="100000"/>
              </a:lnSpc>
              <a:spcBef>
                <a:spcPts val="1400"/>
              </a:spcBef>
            </a:pPr>
            <a:r>
              <a:rPr lang="en-US" sz="2200" dirty="0">
                <a:solidFill>
                  <a:schemeClr val="accent3">
                    <a:lumMod val="25000"/>
                  </a:schemeClr>
                </a:solidFill>
                <a:latin typeface="Abadi"/>
              </a:rPr>
              <a:t>Plotted scatter graph showing the relationship with Outcome and Payload Mass (Kg) for the different booster version.</a:t>
            </a:r>
            <a:endParaRPr lang="en-US" dirty="0">
              <a:solidFill>
                <a:schemeClr val="accent3">
                  <a:lumMod val="25000"/>
                </a:schemeClr>
              </a:solidFill>
              <a:latin typeface="Calibri" panose="020F0502020204030204"/>
              <a:ea typeface="Calibri"/>
              <a:cs typeface="Calibr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00B0F0"/>
                </a:solidFill>
                <a:latin typeface="Abadi"/>
              </a:rPr>
              <a:t>https://github.com/na-ahmed/IBM-Data-Science-SpaceX-Project/blob/4f54d94b399bce4289c29ed8048b87e46171792d/app.py</a:t>
            </a:r>
            <a:endParaRPr lang="en-US">
              <a:solidFill>
                <a:srgbClr val="00B0F0"/>
              </a:solidFill>
              <a:ea typeface="Calibri"/>
              <a:cs typeface="Calibr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We loaded the data using </a:t>
            </a:r>
            <a:r>
              <a:rPr lang="en-US" sz="2200" dirty="0" err="1">
                <a:solidFill>
                  <a:schemeClr val="accent3">
                    <a:lumMod val="25000"/>
                  </a:schemeClr>
                </a:solidFill>
                <a:latin typeface="Abadi"/>
              </a:rPr>
              <a:t>numpy</a:t>
            </a:r>
            <a:r>
              <a:rPr lang="en-US" sz="2200" dirty="0">
                <a:solidFill>
                  <a:schemeClr val="accent3">
                    <a:lumMod val="25000"/>
                  </a:schemeClr>
                </a:solidFill>
                <a:latin typeface="Abadi"/>
              </a:rPr>
              <a:t> and pandas, transformed the data, split our data into training and testing.</a:t>
            </a:r>
            <a:endParaRPr lang="en-US" dirty="0">
              <a:solidFill>
                <a:schemeClr val="accent3">
                  <a:lumMod val="25000"/>
                </a:schemeClr>
              </a:solidFill>
              <a:latin typeface="Calibri" panose="020F0502020204030204"/>
              <a:ea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We built different machine learning models and tune different hyperparameters using </a:t>
            </a:r>
            <a:r>
              <a:rPr lang="en-US" sz="2200" dirty="0" err="1">
                <a:solidFill>
                  <a:schemeClr val="accent3">
                    <a:lumMod val="25000"/>
                  </a:schemeClr>
                </a:solidFill>
                <a:latin typeface="Abadi"/>
              </a:rPr>
              <a:t>GridSearchCV</a:t>
            </a:r>
            <a:endParaRPr lang="en-US" dirty="0" err="1">
              <a:solidFill>
                <a:schemeClr val="accent3">
                  <a:lumMod val="25000"/>
                </a:schemeClr>
              </a:solidFill>
              <a:latin typeface="Calibri" panose="020F0502020204030204"/>
              <a:ea typeface="Calibri"/>
              <a:cs typeface="Calibri"/>
            </a:endParaRPr>
          </a:p>
          <a:p>
            <a:pPr>
              <a:lnSpc>
                <a:spcPct val="100000"/>
              </a:lnSpc>
              <a:spcBef>
                <a:spcPts val="1400"/>
              </a:spcBef>
            </a:pPr>
            <a:r>
              <a:rPr lang="en-US" sz="2200" dirty="0">
                <a:solidFill>
                  <a:schemeClr val="accent3">
                    <a:lumMod val="25000"/>
                  </a:schemeClr>
                </a:solidFill>
                <a:latin typeface="Abadi"/>
              </a:rPr>
              <a:t>We used accuracy as the metric for our model, improved the model using feature engineering and algorithm tuning.</a:t>
            </a:r>
            <a:endParaRPr lang="en-US" dirty="0">
              <a:solidFill>
                <a:schemeClr val="accent3">
                  <a:lumMod val="25000"/>
                </a:schemeClr>
              </a:solidFill>
              <a:latin typeface="Calibri" panose="020F0502020204030204"/>
              <a:ea typeface="Calibri"/>
              <a:cs typeface="Calibri"/>
            </a:endParaRPr>
          </a:p>
          <a:p>
            <a:pPr>
              <a:lnSpc>
                <a:spcPct val="100000"/>
              </a:lnSpc>
              <a:spcBef>
                <a:spcPts val="1400"/>
              </a:spcBef>
            </a:pPr>
            <a:r>
              <a:rPr lang="en-US" sz="2200" dirty="0">
                <a:solidFill>
                  <a:schemeClr val="accent3">
                    <a:lumMod val="25000"/>
                  </a:schemeClr>
                </a:solidFill>
                <a:latin typeface="Abadi"/>
              </a:rPr>
              <a:t>We found the best performing classification model.</a:t>
            </a:r>
            <a:endParaRPr lang="en-US" dirty="0">
              <a:solidFill>
                <a:schemeClr val="accent3">
                  <a:lumMod val="25000"/>
                </a:schemeClr>
              </a:solidFill>
              <a:latin typeface="Calibri" panose="020F0502020204030204"/>
              <a:ea typeface="Calibri"/>
              <a:cs typeface="Calibr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00B0F0"/>
                </a:solidFill>
                <a:latin typeface="Abadi"/>
              </a:rPr>
              <a:t>https://github.com/na-ahmed/IBM-Data-Science-SpaceX-Project/blob/4f54d94b399bce4289c29ed8048b87e46171792d/ML%20Prediction.ipynb</a:t>
            </a:r>
            <a:endParaRPr lang="en-US">
              <a:solidFill>
                <a:srgbClr val="00B0F0"/>
              </a:solidFill>
              <a:ea typeface="Calibri"/>
              <a:cs typeface="Calibri"/>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505909" cy="1821290"/>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From the plot, we found that the larger the flight amount at a launch site, the greater the success rate at a launch site.</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descr="A graph of flight number&#10;&#10;Description automatically generated">
            <a:extLst>
              <a:ext uri="{FF2B5EF4-FFF2-40B4-BE49-F238E27FC236}">
                <a16:creationId xmlns:a16="http://schemas.microsoft.com/office/drawing/2014/main" id="{D48452AF-5C8E-3B71-DE29-26785E826B07}"/>
              </a:ext>
            </a:extLst>
          </p:cNvPr>
          <p:cNvPicPr>
            <a:picLocks noChangeAspect="1"/>
          </p:cNvPicPr>
          <p:nvPr/>
        </p:nvPicPr>
        <p:blipFill>
          <a:blip r:embed="rId3"/>
          <a:stretch>
            <a:fillRect/>
          </a:stretch>
        </p:blipFill>
        <p:spPr>
          <a:xfrm>
            <a:off x="454925" y="3120773"/>
            <a:ext cx="11134298" cy="289108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585521" cy="831827"/>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The greater the payload mass for the launch site CCAFS SLC 40, the higher the success rate for the rocket.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descr="A screen shot of a white background&#10;&#10;Description automatically generated">
            <a:extLst>
              <a:ext uri="{FF2B5EF4-FFF2-40B4-BE49-F238E27FC236}">
                <a16:creationId xmlns:a16="http://schemas.microsoft.com/office/drawing/2014/main" id="{BFF36E42-824F-F6AA-F515-194A6EBF817E}"/>
              </a:ext>
            </a:extLst>
          </p:cNvPr>
          <p:cNvPicPr>
            <a:picLocks noChangeAspect="1"/>
          </p:cNvPicPr>
          <p:nvPr/>
        </p:nvPicPr>
        <p:blipFill>
          <a:blip r:embed="rId3"/>
          <a:stretch>
            <a:fillRect/>
          </a:stretch>
        </p:blipFill>
        <p:spPr>
          <a:xfrm>
            <a:off x="220639" y="3073004"/>
            <a:ext cx="11750721" cy="238384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02084"/>
            <a:ext cx="10517282" cy="151421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the plot, we can see that ES L1, GEO, HEO, SSO, VLEO had the most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A graph of success rate&#10;&#10;Description automatically generated">
            <a:extLst>
              <a:ext uri="{FF2B5EF4-FFF2-40B4-BE49-F238E27FC236}">
                <a16:creationId xmlns:a16="http://schemas.microsoft.com/office/drawing/2014/main" id="{EC66C63A-4B57-D237-A674-C7C6F5C702CB}"/>
              </a:ext>
            </a:extLst>
          </p:cNvPr>
          <p:cNvPicPr>
            <a:picLocks noChangeAspect="1"/>
          </p:cNvPicPr>
          <p:nvPr/>
        </p:nvPicPr>
        <p:blipFill>
          <a:blip r:embed="rId3"/>
          <a:stretch>
            <a:fillRect/>
          </a:stretch>
        </p:blipFill>
        <p:spPr>
          <a:xfrm>
            <a:off x="2388358" y="2395058"/>
            <a:ext cx="7278805" cy="403543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46592"/>
            <a:ext cx="10687879" cy="124126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plot below shows the Flight Number vs. Orbit type. We observe that in the LEO orbit, success is related to the number of flights whereas in the GTO orbit, there is no relationship between flight number and the orbit.</a:t>
            </a:r>
            <a:endParaRPr lang="en-US" dirty="0">
              <a:solidFill>
                <a:schemeClr val="accent3">
                  <a:lumMod val="25000"/>
                </a:schemeClr>
              </a:solidFill>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graph of flight number&#10;&#10;Description automatically generated">
            <a:extLst>
              <a:ext uri="{FF2B5EF4-FFF2-40B4-BE49-F238E27FC236}">
                <a16:creationId xmlns:a16="http://schemas.microsoft.com/office/drawing/2014/main" id="{ADA76275-1C3F-301A-1FDC-1474E168C4FD}"/>
              </a:ext>
            </a:extLst>
          </p:cNvPr>
          <p:cNvPicPr>
            <a:picLocks noChangeAspect="1"/>
          </p:cNvPicPr>
          <p:nvPr/>
        </p:nvPicPr>
        <p:blipFill>
          <a:blip r:embed="rId3"/>
          <a:stretch>
            <a:fillRect/>
          </a:stretch>
        </p:blipFill>
        <p:spPr>
          <a:xfrm>
            <a:off x="709683" y="3426388"/>
            <a:ext cx="10772633" cy="215474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50" y="1477370"/>
            <a:ext cx="10517282" cy="96830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observe that with heavy payloads, the successful landing are more for PO, LEO and ISS orbits.</a:t>
            </a:r>
            <a:endParaRPr lang="en-US" dirty="0">
              <a:solidFill>
                <a:schemeClr val="accent3">
                  <a:lumMod val="25000"/>
                </a:schemeClr>
              </a:solidFill>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60AB34BC-12CC-C7AD-2438-158DBEFB3361}"/>
              </a:ext>
            </a:extLst>
          </p:cNvPr>
          <p:cNvPicPr>
            <a:picLocks noChangeAspect="1"/>
          </p:cNvPicPr>
          <p:nvPr/>
        </p:nvPicPr>
        <p:blipFill>
          <a:blip r:embed="rId3"/>
          <a:stretch>
            <a:fillRect/>
          </a:stretch>
        </p:blipFill>
        <p:spPr>
          <a:xfrm>
            <a:off x="686937" y="3005325"/>
            <a:ext cx="10658900" cy="215526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the plot, we can observe that success rate since 2013 kept on increasing till 2020.</a:t>
            </a:r>
            <a:endParaRPr lang="en-US" dirty="0">
              <a:solidFill>
                <a:schemeClr val="accent3">
                  <a:lumMod val="25000"/>
                </a:schemeClr>
              </a:solidFill>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graph showing a line&#10;&#10;Description automatically generated">
            <a:extLst>
              <a:ext uri="{FF2B5EF4-FFF2-40B4-BE49-F238E27FC236}">
                <a16:creationId xmlns:a16="http://schemas.microsoft.com/office/drawing/2014/main" id="{C8E164BA-1F58-881C-F3DD-41D7D9A0863F}"/>
              </a:ext>
            </a:extLst>
          </p:cNvPr>
          <p:cNvPicPr>
            <a:picLocks noChangeAspect="1"/>
          </p:cNvPicPr>
          <p:nvPr/>
        </p:nvPicPr>
        <p:blipFill>
          <a:blip r:embed="rId3"/>
          <a:stretch>
            <a:fillRect/>
          </a:stretch>
        </p:blipFill>
        <p:spPr>
          <a:xfrm>
            <a:off x="4405952" y="2125014"/>
            <a:ext cx="7042243" cy="375665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the key word DISTINCT to show only unique launch sites from the SpaceX data.</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descr="A screenshot of a computer&#10;&#10;Description automatically generated">
            <a:extLst>
              <a:ext uri="{FF2B5EF4-FFF2-40B4-BE49-F238E27FC236}">
                <a16:creationId xmlns:a16="http://schemas.microsoft.com/office/drawing/2014/main" id="{FD3EE845-E565-45EF-0AC9-093E24D1F684}"/>
              </a:ext>
            </a:extLst>
          </p:cNvPr>
          <p:cNvPicPr>
            <a:picLocks noChangeAspect="1"/>
          </p:cNvPicPr>
          <p:nvPr/>
        </p:nvPicPr>
        <p:blipFill>
          <a:blip r:embed="rId3"/>
          <a:stretch>
            <a:fillRect/>
          </a:stretch>
        </p:blipFill>
        <p:spPr>
          <a:xfrm>
            <a:off x="2472520" y="2665121"/>
            <a:ext cx="6337110" cy="359766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07588" cy="76880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the query above to display 5 records where launch sites begin with 'CCA'</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computer&#10;&#10;Description automatically generated">
            <a:extLst>
              <a:ext uri="{FF2B5EF4-FFF2-40B4-BE49-F238E27FC236}">
                <a16:creationId xmlns:a16="http://schemas.microsoft.com/office/drawing/2014/main" id="{AAE72FCB-5095-34BF-82F4-63A3B7D666A0}"/>
              </a:ext>
            </a:extLst>
          </p:cNvPr>
          <p:cNvPicPr>
            <a:picLocks noChangeAspect="1"/>
          </p:cNvPicPr>
          <p:nvPr/>
        </p:nvPicPr>
        <p:blipFill>
          <a:blip r:embed="rId3"/>
          <a:stretch>
            <a:fillRect/>
          </a:stretch>
        </p:blipFill>
        <p:spPr>
          <a:xfrm>
            <a:off x="1699146" y="2989018"/>
            <a:ext cx="8634483" cy="318871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0292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calculated the total payload carried by boosters from NASA as 45596 using the query below</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descr="A screenshot of a computer&#10;&#10;Description automatically generated">
            <a:extLst>
              <a:ext uri="{FF2B5EF4-FFF2-40B4-BE49-F238E27FC236}">
                <a16:creationId xmlns:a16="http://schemas.microsoft.com/office/drawing/2014/main" id="{D045F710-EE04-DB0C-7C03-7E0E5A0558DB}"/>
              </a:ext>
            </a:extLst>
          </p:cNvPr>
          <p:cNvPicPr>
            <a:picLocks noChangeAspect="1"/>
          </p:cNvPicPr>
          <p:nvPr/>
        </p:nvPicPr>
        <p:blipFill>
          <a:blip r:embed="rId3"/>
          <a:stretch>
            <a:fillRect/>
          </a:stretch>
        </p:blipFill>
        <p:spPr>
          <a:xfrm>
            <a:off x="1790131" y="2873419"/>
            <a:ext cx="7701886" cy="303322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0527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calculated the average payload mass carried by booster version F9 v1.1 as 2928.4</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descr="A screenshot of a computer&#10;&#10;Description automatically generated">
            <a:extLst>
              <a:ext uri="{FF2B5EF4-FFF2-40B4-BE49-F238E27FC236}">
                <a16:creationId xmlns:a16="http://schemas.microsoft.com/office/drawing/2014/main" id="{0AFBA6EC-C066-86E7-1A6D-C76457092C6E}"/>
              </a:ext>
            </a:extLst>
          </p:cNvPr>
          <p:cNvPicPr>
            <a:picLocks noChangeAspect="1"/>
          </p:cNvPicPr>
          <p:nvPr/>
        </p:nvPicPr>
        <p:blipFill>
          <a:blip r:embed="rId3"/>
          <a:stretch>
            <a:fillRect/>
          </a:stretch>
        </p:blipFill>
        <p:spPr>
          <a:xfrm>
            <a:off x="1551296" y="2741343"/>
            <a:ext cx="8168184" cy="328600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5978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observed that the dates of the first successful landing outcome on ground pad was 22nd December 2015</a:t>
            </a:r>
            <a:endParaRPr lang="en-US" dirty="0">
              <a:solidFill>
                <a:schemeClr val="accent3">
                  <a:lumMod val="25000"/>
                </a:schemeClr>
              </a:solidFill>
              <a:latin typeface="Calibri" panose="020F0502020204030204"/>
              <a:ea typeface="Calibri" panose="020F0502020204030204"/>
              <a:cs typeface="Calibri" panose="020F0502020204030204"/>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A screenshot of a computer program&#10;&#10;Description automatically generated">
            <a:extLst>
              <a:ext uri="{FF2B5EF4-FFF2-40B4-BE49-F238E27FC236}">
                <a16:creationId xmlns:a16="http://schemas.microsoft.com/office/drawing/2014/main" id="{F315DC02-BD00-EA8E-89DC-3B9FB4CE5439}"/>
              </a:ext>
            </a:extLst>
          </p:cNvPr>
          <p:cNvPicPr>
            <a:picLocks noChangeAspect="1"/>
          </p:cNvPicPr>
          <p:nvPr/>
        </p:nvPicPr>
        <p:blipFill>
          <a:blip r:embed="rId3"/>
          <a:stretch>
            <a:fillRect/>
          </a:stretch>
        </p:blipFill>
        <p:spPr>
          <a:xfrm>
            <a:off x="2085832" y="2870514"/>
            <a:ext cx="7872483" cy="314138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0098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ea typeface="+mn-lt"/>
                <a:cs typeface="+mn-lt"/>
              </a:rPr>
              <a:t>We used the WHERE clause to filter for boosters which have successfully landed on drone ship and applied the AND condition to determine successful landing with payload mass greater than 4000 but less than 6000</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descr="A screenshot of a computer program&#10;&#10;Description automatically generated">
            <a:extLst>
              <a:ext uri="{FF2B5EF4-FFF2-40B4-BE49-F238E27FC236}">
                <a16:creationId xmlns:a16="http://schemas.microsoft.com/office/drawing/2014/main" id="{D664DF15-8F2B-5B9C-8352-7F3385C7ADD4}"/>
              </a:ext>
            </a:extLst>
          </p:cNvPr>
          <p:cNvPicPr>
            <a:picLocks noChangeAspect="1"/>
          </p:cNvPicPr>
          <p:nvPr/>
        </p:nvPicPr>
        <p:blipFill>
          <a:blip r:embed="rId3"/>
          <a:stretch>
            <a:fillRect/>
          </a:stretch>
        </p:blipFill>
        <p:spPr>
          <a:xfrm>
            <a:off x="2961564" y="3023845"/>
            <a:ext cx="5347647" cy="365359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70405"/>
            <a:ext cx="10125262" cy="4838535"/>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Calibri"/>
              <a:buChar char="-"/>
            </a:pPr>
            <a:r>
              <a:rPr lang="en-US" sz="1800" dirty="0">
                <a:solidFill>
                  <a:srgbClr val="292929"/>
                </a:solidFill>
                <a:latin typeface="IBM Plex Mono Text"/>
              </a:rPr>
              <a:t>Data Collection through API</a:t>
            </a:r>
            <a:endParaRPr lang="en-US" sz="1800" dirty="0">
              <a:solidFill>
                <a:srgbClr val="292929"/>
              </a:solidFill>
              <a:latin typeface="Abadi"/>
            </a:endParaRPr>
          </a:p>
          <a:p>
            <a:pPr lvl="1">
              <a:lnSpc>
                <a:spcPct val="100000"/>
              </a:lnSpc>
              <a:spcBef>
                <a:spcPts val="1400"/>
              </a:spcBef>
              <a:buFont typeface="Calibri"/>
              <a:buChar char="-"/>
            </a:pPr>
            <a:r>
              <a:rPr lang="en-US" sz="1800" dirty="0">
                <a:solidFill>
                  <a:schemeClr val="accent3">
                    <a:lumMod val="25000"/>
                  </a:schemeClr>
                </a:solidFill>
                <a:latin typeface="IBM Plex Mono Text"/>
              </a:rPr>
              <a:t>Data Collection with Web Scraping</a:t>
            </a:r>
          </a:p>
          <a:p>
            <a:pPr lvl="1">
              <a:lnSpc>
                <a:spcPct val="100000"/>
              </a:lnSpc>
              <a:spcBef>
                <a:spcPts val="1400"/>
              </a:spcBef>
              <a:buFont typeface="Calibri"/>
              <a:buChar char="-"/>
            </a:pPr>
            <a:r>
              <a:rPr lang="en-US" sz="1800" dirty="0">
                <a:solidFill>
                  <a:schemeClr val="accent3">
                    <a:lumMod val="25000"/>
                  </a:schemeClr>
                </a:solidFill>
                <a:latin typeface="IBM Plex Mono Text"/>
              </a:rPr>
              <a:t>Data Wrangling</a:t>
            </a:r>
          </a:p>
          <a:p>
            <a:pPr lvl="1">
              <a:lnSpc>
                <a:spcPct val="100000"/>
              </a:lnSpc>
              <a:spcBef>
                <a:spcPts val="1400"/>
              </a:spcBef>
              <a:buFont typeface="Calibri"/>
              <a:buChar char="-"/>
            </a:pPr>
            <a:r>
              <a:rPr lang="en-US" sz="1800" dirty="0">
                <a:solidFill>
                  <a:schemeClr val="accent3">
                    <a:lumMod val="25000"/>
                  </a:schemeClr>
                </a:solidFill>
                <a:latin typeface="IBM Plex Mono Text"/>
              </a:rPr>
              <a:t>Exploratory Data Analysis with SQL</a:t>
            </a:r>
          </a:p>
          <a:p>
            <a:pPr lvl="1">
              <a:lnSpc>
                <a:spcPct val="100000"/>
              </a:lnSpc>
              <a:spcBef>
                <a:spcPts val="1400"/>
              </a:spcBef>
              <a:buFont typeface="Calibri"/>
              <a:buChar char="-"/>
            </a:pPr>
            <a:r>
              <a:rPr lang="en-US" sz="1800" dirty="0">
                <a:solidFill>
                  <a:schemeClr val="accent3">
                    <a:lumMod val="25000"/>
                  </a:schemeClr>
                </a:solidFill>
                <a:latin typeface="IBM Plex Mono Text"/>
              </a:rPr>
              <a:t>Exploratory Data Analysis with Data Visualization</a:t>
            </a:r>
          </a:p>
          <a:p>
            <a:pPr lvl="1">
              <a:lnSpc>
                <a:spcPct val="100000"/>
              </a:lnSpc>
              <a:spcBef>
                <a:spcPts val="1400"/>
              </a:spcBef>
              <a:buFont typeface="Calibri"/>
              <a:buChar char="-"/>
            </a:pPr>
            <a:r>
              <a:rPr lang="en-US" sz="1800" dirty="0">
                <a:solidFill>
                  <a:schemeClr val="accent3">
                    <a:lumMod val="25000"/>
                  </a:schemeClr>
                </a:solidFill>
                <a:latin typeface="IBM Plex Mono Text"/>
              </a:rPr>
              <a:t>Interactive Visual Analytics with Folium</a:t>
            </a:r>
          </a:p>
          <a:p>
            <a:pPr lvl="1">
              <a:lnSpc>
                <a:spcPct val="100000"/>
              </a:lnSpc>
              <a:spcBef>
                <a:spcPts val="1400"/>
              </a:spcBef>
              <a:buFont typeface="Calibri"/>
              <a:buChar char="-"/>
            </a:pPr>
            <a:r>
              <a:rPr lang="en-US" sz="1800" dirty="0">
                <a:solidFill>
                  <a:schemeClr val="accent3">
                    <a:lumMod val="25000"/>
                  </a:schemeClr>
                </a:solidFill>
                <a:latin typeface="IBM Plex Mono Text"/>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Calibri"/>
              <a:buChar char="-"/>
            </a:pPr>
            <a:r>
              <a:rPr lang="en-US" sz="1800" dirty="0">
                <a:solidFill>
                  <a:schemeClr val="accent3">
                    <a:lumMod val="25000"/>
                  </a:schemeClr>
                </a:solidFill>
                <a:latin typeface="IBM Plex Mono Text"/>
              </a:rPr>
              <a:t>Exploratory Data Analysis result</a:t>
            </a:r>
          </a:p>
          <a:p>
            <a:pPr lvl="1">
              <a:lnSpc>
                <a:spcPct val="100000"/>
              </a:lnSpc>
              <a:spcBef>
                <a:spcPts val="1400"/>
              </a:spcBef>
              <a:buFont typeface="Calibri"/>
              <a:buChar char="-"/>
            </a:pPr>
            <a:r>
              <a:rPr lang="en-US" sz="1800" dirty="0">
                <a:solidFill>
                  <a:schemeClr val="accent3">
                    <a:lumMod val="25000"/>
                  </a:schemeClr>
                </a:solidFill>
                <a:latin typeface="IBM Plex Mono Text"/>
              </a:rPr>
              <a:t>Interactive analytics in screenshots</a:t>
            </a:r>
          </a:p>
          <a:p>
            <a:pPr lvl="1">
              <a:lnSpc>
                <a:spcPct val="100000"/>
              </a:lnSpc>
              <a:spcBef>
                <a:spcPts val="1400"/>
              </a:spcBef>
              <a:buFont typeface="Calibri"/>
              <a:buChar char="-"/>
            </a:pPr>
            <a:r>
              <a:rPr lang="en-US" sz="1800" dirty="0">
                <a:solidFill>
                  <a:schemeClr val="accent3">
                    <a:lumMod val="25000"/>
                  </a:schemeClr>
                </a:solidFill>
                <a:latin typeface="IBM Plex Mono Text"/>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8550"/>
            <a:ext cx="9745589" cy="80292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wildcard like ‘%’ to filter for WHERE </a:t>
            </a:r>
            <a:r>
              <a:rPr lang="en-US" sz="2200" dirty="0" err="1">
                <a:solidFill>
                  <a:schemeClr val="accent3">
                    <a:lumMod val="25000"/>
                  </a:schemeClr>
                </a:solidFill>
                <a:latin typeface="Abadi"/>
              </a:rPr>
              <a:t>MissionOutcome</a:t>
            </a:r>
            <a:r>
              <a:rPr lang="en-US" sz="2200" dirty="0">
                <a:solidFill>
                  <a:schemeClr val="accent3">
                    <a:lumMod val="25000"/>
                  </a:schemeClr>
                </a:solidFill>
                <a:latin typeface="Abadi"/>
              </a:rPr>
              <a:t> was a success or a failure.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descr="A screenshot of a computer program&#10;&#10;Description automatically generated">
            <a:extLst>
              <a:ext uri="{FF2B5EF4-FFF2-40B4-BE49-F238E27FC236}">
                <a16:creationId xmlns:a16="http://schemas.microsoft.com/office/drawing/2014/main" id="{0D48D0A1-E598-9FDA-702A-04148BB6DD3D}"/>
              </a:ext>
            </a:extLst>
          </p:cNvPr>
          <p:cNvPicPr>
            <a:picLocks noChangeAspect="1"/>
          </p:cNvPicPr>
          <p:nvPr/>
        </p:nvPicPr>
        <p:blipFill>
          <a:blip r:embed="rId3"/>
          <a:stretch>
            <a:fillRect/>
          </a:stretch>
        </p:blipFill>
        <p:spPr>
          <a:xfrm>
            <a:off x="3302759" y="2310171"/>
            <a:ext cx="4665259" cy="422795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5416"/>
            <a:ext cx="3729201" cy="476077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determined the booster that have carried the maximum payload using a subquery in the WHERE clause and the MAX() function.</a:t>
            </a:r>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descr="A screenshot of a computer&#10;&#10;Description automatically generated">
            <a:extLst>
              <a:ext uri="{FF2B5EF4-FFF2-40B4-BE49-F238E27FC236}">
                <a16:creationId xmlns:a16="http://schemas.microsoft.com/office/drawing/2014/main" id="{0A965CBC-D54D-0CE9-FC5D-7EBAA77C39EE}"/>
              </a:ext>
            </a:extLst>
          </p:cNvPr>
          <p:cNvPicPr>
            <a:picLocks noChangeAspect="1"/>
          </p:cNvPicPr>
          <p:nvPr/>
        </p:nvPicPr>
        <p:blipFill>
          <a:blip r:embed="rId3"/>
          <a:stretch>
            <a:fillRect/>
          </a:stretch>
        </p:blipFill>
        <p:spPr>
          <a:xfrm>
            <a:off x="4815385" y="1572734"/>
            <a:ext cx="6041408" cy="484984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5416"/>
            <a:ext cx="9745589" cy="1075876"/>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We used a combinations of the WHERE clause, LIKE , AND , and BETWEEN conditions to filter for failed landing outcomes in drone ship, their booster versions, and launch site names for year 2015</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descr="A screenshot of a computer&#10;&#10;Description automatically generated">
            <a:extLst>
              <a:ext uri="{FF2B5EF4-FFF2-40B4-BE49-F238E27FC236}">
                <a16:creationId xmlns:a16="http://schemas.microsoft.com/office/drawing/2014/main" id="{0E319B87-C06A-38C4-037C-C5D4765BD4C7}"/>
              </a:ext>
            </a:extLst>
          </p:cNvPr>
          <p:cNvPicPr>
            <a:picLocks noChangeAspect="1"/>
          </p:cNvPicPr>
          <p:nvPr/>
        </p:nvPicPr>
        <p:blipFill>
          <a:blip r:embed="rId3"/>
          <a:stretch>
            <a:fillRect/>
          </a:stretch>
        </p:blipFill>
        <p:spPr>
          <a:xfrm>
            <a:off x="1255594" y="2939916"/>
            <a:ext cx="8770961" cy="315043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5944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selected Landing outcomes and the COUNT of landing outcomes from the data and used the WHERE clause to filter for landing outcomes BETWEEN </a:t>
            </a:r>
            <a:r>
              <a:rPr lang="en-US" sz="2200">
                <a:solidFill>
                  <a:schemeClr val="accent3">
                    <a:lumMod val="25000"/>
                  </a:schemeClr>
                </a:solidFill>
                <a:latin typeface="Abadi"/>
              </a:rPr>
              <a:t>2010 06 04 to 2010 03 20.</a:t>
            </a:r>
            <a:endParaRPr lang="en-US">
              <a:solidFill>
                <a:schemeClr val="accent3">
                  <a:lumMod val="25000"/>
                </a:schemeClr>
              </a:solidFill>
              <a:latin typeface="Calibri" panose="020F0502020204030204"/>
              <a:ea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We applied the GROUP BY clause to group the landing outcomes and the ORDER BY clause to order the grouped landing outcome in descending order.</a:t>
            </a:r>
            <a:endParaRPr lang="en-US" dirty="0">
              <a:solidFill>
                <a:schemeClr val="accent3">
                  <a:lumMod val="25000"/>
                </a:schemeClr>
              </a:solidFill>
              <a:ea typeface="Calibri"/>
              <a:cs typeface="Calibr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descr="A screenshot of a computer&#10;&#10;Description automatically generated">
            <a:extLst>
              <a:ext uri="{FF2B5EF4-FFF2-40B4-BE49-F238E27FC236}">
                <a16:creationId xmlns:a16="http://schemas.microsoft.com/office/drawing/2014/main" id="{EBF96946-4833-05FA-519E-7F05AE84273D}"/>
              </a:ext>
            </a:extLst>
          </p:cNvPr>
          <p:cNvPicPr>
            <a:picLocks noChangeAspect="1"/>
          </p:cNvPicPr>
          <p:nvPr/>
        </p:nvPicPr>
        <p:blipFill>
          <a:blip r:embed="rId3"/>
          <a:stretch>
            <a:fillRect/>
          </a:stretch>
        </p:blipFill>
        <p:spPr>
          <a:xfrm>
            <a:off x="5600131" y="1830065"/>
            <a:ext cx="5666095" cy="395987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p>
        </p:txBody>
      </p:sp>
      <p:pic>
        <p:nvPicPr>
          <p:cNvPr id="4" name="Picture 3" descr="A map of the world&#10;&#10;Description automatically generated">
            <a:extLst>
              <a:ext uri="{FF2B5EF4-FFF2-40B4-BE49-F238E27FC236}">
                <a16:creationId xmlns:a16="http://schemas.microsoft.com/office/drawing/2014/main" id="{5C68DE58-C981-E76D-4DC2-28E58C5DE446}"/>
              </a:ext>
            </a:extLst>
          </p:cNvPr>
          <p:cNvPicPr>
            <a:picLocks noChangeAspect="1"/>
          </p:cNvPicPr>
          <p:nvPr/>
        </p:nvPicPr>
        <p:blipFill>
          <a:blip r:embed="rId3"/>
          <a:stretch>
            <a:fillRect/>
          </a:stretch>
        </p:blipFill>
        <p:spPr>
          <a:xfrm>
            <a:off x="2074460" y="1487648"/>
            <a:ext cx="8031707" cy="474706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p>
        </p:txBody>
      </p:sp>
      <p:pic>
        <p:nvPicPr>
          <p:cNvPr id="2" name="Picture 1" descr="A screenshot of a computer&#10;&#10;Description automatically generated">
            <a:extLst>
              <a:ext uri="{FF2B5EF4-FFF2-40B4-BE49-F238E27FC236}">
                <a16:creationId xmlns:a16="http://schemas.microsoft.com/office/drawing/2014/main" id="{9DBD085D-A1F6-7395-70EC-BB10F359BB2C}"/>
              </a:ext>
            </a:extLst>
          </p:cNvPr>
          <p:cNvPicPr>
            <a:picLocks noChangeAspect="1"/>
          </p:cNvPicPr>
          <p:nvPr/>
        </p:nvPicPr>
        <p:blipFill>
          <a:blip r:embed="rId3"/>
          <a:stretch>
            <a:fillRect/>
          </a:stretch>
        </p:blipFill>
        <p:spPr>
          <a:xfrm>
            <a:off x="937146" y="1503005"/>
            <a:ext cx="10158483" cy="452300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p>
        </p:txBody>
      </p:sp>
      <p:pic>
        <p:nvPicPr>
          <p:cNvPr id="2" name="Picture 1" descr="A close-up of a map&#10;&#10;Description automatically generated">
            <a:extLst>
              <a:ext uri="{FF2B5EF4-FFF2-40B4-BE49-F238E27FC236}">
                <a16:creationId xmlns:a16="http://schemas.microsoft.com/office/drawing/2014/main" id="{C4931E17-A056-1D32-C19F-FF5EE7C5F492}"/>
              </a:ext>
            </a:extLst>
          </p:cNvPr>
          <p:cNvPicPr>
            <a:picLocks noChangeAspect="1"/>
          </p:cNvPicPr>
          <p:nvPr/>
        </p:nvPicPr>
        <p:blipFill>
          <a:blip r:embed="rId3"/>
          <a:stretch>
            <a:fillRect/>
          </a:stretch>
        </p:blipFill>
        <p:spPr>
          <a:xfrm>
            <a:off x="743803" y="1430214"/>
            <a:ext cx="10556542" cy="452073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Pie chart showing the success percentage achieved by each launch site</a:t>
            </a:r>
            <a:endParaRPr lang="en-US" sz="3600"/>
          </a:p>
        </p:txBody>
      </p:sp>
      <p:pic>
        <p:nvPicPr>
          <p:cNvPr id="2" name="Picture 1" descr="A pie chart with text and numbers&#10;&#10;Description automatically generated">
            <a:extLst>
              <a:ext uri="{FF2B5EF4-FFF2-40B4-BE49-F238E27FC236}">
                <a16:creationId xmlns:a16="http://schemas.microsoft.com/office/drawing/2014/main" id="{D9536A66-73F6-0CF1-328A-8091CB4FC28D}"/>
              </a:ext>
            </a:extLst>
          </p:cNvPr>
          <p:cNvPicPr>
            <a:picLocks noChangeAspect="1"/>
          </p:cNvPicPr>
          <p:nvPr/>
        </p:nvPicPr>
        <p:blipFill>
          <a:blip r:embed="rId3"/>
          <a:stretch>
            <a:fillRect/>
          </a:stretch>
        </p:blipFill>
        <p:spPr>
          <a:xfrm>
            <a:off x="1244221" y="1555866"/>
            <a:ext cx="9544334" cy="447415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00868"/>
            <a:ext cx="10273661" cy="52593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IBM Plex Mono Text"/>
              </a:rPr>
              <a:t>Space X promotes Falcon 9 rocket launches on its website at a price of 62 million dollars, which is significantly lower than the costs exceeding 165 million dollars charged by other providers. A significant portion of this cost advantage is attributed to Space X's ability to reuse the first stage. Therefore, determining the successful landing of the first stage becomes crucial in estimating the overall launch cost. This predictive information could be valuable for competing companies bidding against Space X for rocket launches. The project's objective is to develop a machine learning pipeline for forecasting the likelihood of a successful first-stage landing.</a:t>
            </a:r>
            <a:endParaRPr lang="en-US" dirty="0">
              <a:solidFill>
                <a:schemeClr val="accent3">
                  <a:lumMod val="25000"/>
                </a:schemeClr>
              </a:solidFill>
            </a:endParaRPr>
          </a:p>
          <a:p>
            <a:pPr>
              <a:spcBef>
                <a:spcPts val="1400"/>
              </a:spcBef>
            </a:pPr>
            <a:r>
              <a:rPr lang="en-US" sz="2200" dirty="0">
                <a:solidFill>
                  <a:schemeClr val="accent3">
                    <a:lumMod val="25000"/>
                  </a:schemeClr>
                </a:solidFill>
                <a:latin typeface="Abadi"/>
              </a:rPr>
              <a:t>Problems you want to find answers</a:t>
            </a:r>
          </a:p>
          <a:p>
            <a:pPr lvl="1">
              <a:buFont typeface="Calibri"/>
              <a:buChar char="-"/>
            </a:pPr>
            <a:r>
              <a:rPr lang="en-US" sz="1800" dirty="0">
                <a:solidFill>
                  <a:schemeClr val="accent3">
                    <a:lumMod val="25000"/>
                  </a:schemeClr>
                </a:solidFill>
                <a:latin typeface="IBM Plex Mono Text"/>
              </a:rPr>
              <a:t>What factors determine if the rocket will land successfully?</a:t>
            </a:r>
            <a:endParaRPr lang="en-US" dirty="0">
              <a:solidFill>
                <a:schemeClr val="accent3">
                  <a:lumMod val="25000"/>
                </a:schemeClr>
              </a:solidFill>
            </a:endParaRPr>
          </a:p>
          <a:p>
            <a:pPr lvl="1">
              <a:buFont typeface="Calibri"/>
              <a:buChar char="-"/>
            </a:pPr>
            <a:r>
              <a:rPr lang="en-US" sz="1800" dirty="0">
                <a:solidFill>
                  <a:schemeClr val="accent3">
                    <a:lumMod val="25000"/>
                  </a:schemeClr>
                </a:solidFill>
                <a:latin typeface="IBM Plex Mono Text"/>
              </a:rPr>
              <a:t>The interaction amongst various features that determine the success rate of a successful </a:t>
            </a:r>
            <a:r>
              <a:rPr lang="en-US" sz="1800">
                <a:solidFill>
                  <a:schemeClr val="accent3">
                    <a:lumMod val="25000"/>
                  </a:schemeClr>
                </a:solidFill>
                <a:latin typeface="IBM Plex Mono Text"/>
              </a:rPr>
              <a:t>landing.</a:t>
            </a:r>
            <a:endParaRPr lang="en-US">
              <a:solidFill>
                <a:schemeClr val="accent3">
                  <a:lumMod val="25000"/>
                </a:schemeClr>
              </a:solidFill>
            </a:endParaRPr>
          </a:p>
          <a:p>
            <a:pPr lvl="1">
              <a:buFont typeface="Calibri"/>
              <a:buChar char="-"/>
            </a:pPr>
            <a:r>
              <a:rPr lang="en-US" sz="1800" dirty="0">
                <a:solidFill>
                  <a:schemeClr val="accent3">
                    <a:lumMod val="25000"/>
                  </a:schemeClr>
                </a:solidFill>
                <a:latin typeface="IBM Plex Mono Text"/>
              </a:rPr>
              <a:t>What operating conditions needs to be in place to ensure a successful landing program.</a:t>
            </a:r>
            <a:endParaRPr lang="en-US" dirty="0">
              <a:solidFill>
                <a:schemeClr val="accent3">
                  <a:lumMod val="25000"/>
                </a:schemeClr>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Pie chart showing the Launch site with the highest launch success ratio</a:t>
            </a:r>
            <a:endParaRPr lang="en-US" sz="3600"/>
          </a:p>
        </p:txBody>
      </p:sp>
      <p:pic>
        <p:nvPicPr>
          <p:cNvPr id="2" name="Picture 1" descr="A blue and red circle with white text&#10;&#10;Description automatically generated">
            <a:extLst>
              <a:ext uri="{FF2B5EF4-FFF2-40B4-BE49-F238E27FC236}">
                <a16:creationId xmlns:a16="http://schemas.microsoft.com/office/drawing/2014/main" id="{0822B73D-0858-FA91-14D4-1901FF51FF45}"/>
              </a:ext>
            </a:extLst>
          </p:cNvPr>
          <p:cNvPicPr>
            <a:picLocks noChangeAspect="1"/>
          </p:cNvPicPr>
          <p:nvPr/>
        </p:nvPicPr>
        <p:blipFill>
          <a:blip r:embed="rId3"/>
          <a:stretch>
            <a:fillRect/>
          </a:stretch>
        </p:blipFill>
        <p:spPr>
          <a:xfrm>
            <a:off x="2006221" y="1588033"/>
            <a:ext cx="8020333" cy="454629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rgbClr val="0B49CB"/>
                </a:solidFill>
                <a:latin typeface="Abadi"/>
              </a:rPr>
              <a:t>Scatter plot of Payload vs Launch Outcome for all sites, with different payload selected in the range slider</a:t>
            </a:r>
            <a:endParaRPr lang="en-US" sz="3200"/>
          </a:p>
        </p:txBody>
      </p:sp>
      <p:pic>
        <p:nvPicPr>
          <p:cNvPr id="2" name="Picture 1">
            <a:extLst>
              <a:ext uri="{FF2B5EF4-FFF2-40B4-BE49-F238E27FC236}">
                <a16:creationId xmlns:a16="http://schemas.microsoft.com/office/drawing/2014/main" id="{922EE7E3-B95F-8E05-AC61-DE12CD90981E}"/>
              </a:ext>
            </a:extLst>
          </p:cNvPr>
          <p:cNvPicPr>
            <a:picLocks noChangeAspect="1"/>
          </p:cNvPicPr>
          <p:nvPr/>
        </p:nvPicPr>
        <p:blipFill>
          <a:blip r:embed="rId3"/>
          <a:stretch>
            <a:fillRect/>
          </a:stretch>
        </p:blipFill>
        <p:spPr>
          <a:xfrm>
            <a:off x="516340" y="1773998"/>
            <a:ext cx="11147946" cy="400376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718174"/>
            <a:ext cx="10512138" cy="54749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decision tree classifier is the model with the highest classification accuracy</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descr="A screenshot of a computer program&#10;&#10;Description automatically generated">
            <a:extLst>
              <a:ext uri="{FF2B5EF4-FFF2-40B4-BE49-F238E27FC236}">
                <a16:creationId xmlns:a16="http://schemas.microsoft.com/office/drawing/2014/main" id="{1A7D384B-A217-AC02-C476-F5F005710C8B}"/>
              </a:ext>
            </a:extLst>
          </p:cNvPr>
          <p:cNvPicPr>
            <a:picLocks noChangeAspect="1"/>
          </p:cNvPicPr>
          <p:nvPr/>
        </p:nvPicPr>
        <p:blipFill>
          <a:blip r:embed="rId3"/>
          <a:stretch>
            <a:fillRect/>
          </a:stretch>
        </p:blipFill>
        <p:spPr>
          <a:xfrm>
            <a:off x="493594" y="2691541"/>
            <a:ext cx="11056960" cy="327187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77370"/>
            <a:ext cx="10512915" cy="151421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CC952929-DBD2-2218-74D3-5F7B917CEDCB}"/>
              </a:ext>
            </a:extLst>
          </p:cNvPr>
          <p:cNvPicPr>
            <a:picLocks noChangeAspect="1"/>
          </p:cNvPicPr>
          <p:nvPr/>
        </p:nvPicPr>
        <p:blipFill>
          <a:blip r:embed="rId3"/>
          <a:stretch>
            <a:fillRect/>
          </a:stretch>
        </p:blipFill>
        <p:spPr>
          <a:xfrm>
            <a:off x="3268639" y="2550585"/>
            <a:ext cx="5643349" cy="408832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78271"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can conclude that:</a:t>
            </a:r>
            <a:endParaRPr lang="en-US" dirty="0">
              <a:solidFill>
                <a:schemeClr val="accent3">
                  <a:lumMod val="25000"/>
                </a:schemeClr>
              </a:solidFill>
              <a:latin typeface="Abadi"/>
              <a:ea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The larger the flight amount at a launch site, the greater the success rate at a launch site.</a:t>
            </a:r>
            <a:endParaRPr lang="en-US" dirty="0">
              <a:solidFill>
                <a:schemeClr val="accent3">
                  <a:lumMod val="25000"/>
                </a:schemeClr>
              </a:solidFill>
              <a:latin typeface="Abadi"/>
              <a:ea typeface="Calibri"/>
              <a:cs typeface="Calibri"/>
            </a:endParaRPr>
          </a:p>
          <a:p>
            <a:pPr>
              <a:lnSpc>
                <a:spcPct val="100000"/>
              </a:lnSpc>
              <a:spcBef>
                <a:spcPts val="1400"/>
              </a:spcBef>
            </a:pPr>
            <a:r>
              <a:rPr lang="en-US" sz="2200" dirty="0">
                <a:solidFill>
                  <a:schemeClr val="accent3">
                    <a:lumMod val="25000"/>
                  </a:schemeClr>
                </a:solidFill>
                <a:latin typeface="Abadi"/>
              </a:rPr>
              <a:t>Launch success rate started to increase in 2013 till 2020.</a:t>
            </a:r>
            <a:endParaRPr lang="en-US" dirty="0">
              <a:solidFill>
                <a:schemeClr val="accent3">
                  <a:lumMod val="25000"/>
                </a:schemeClr>
              </a:solidFill>
              <a:latin typeface="Abadi"/>
              <a:ea typeface="Calibri"/>
              <a:cs typeface="Calibri"/>
            </a:endParaRPr>
          </a:p>
          <a:p>
            <a:pPr>
              <a:lnSpc>
                <a:spcPct val="100000"/>
              </a:lnSpc>
              <a:spcBef>
                <a:spcPts val="1400"/>
              </a:spcBef>
            </a:pPr>
            <a:r>
              <a:rPr lang="en-US" sz="2200" dirty="0">
                <a:solidFill>
                  <a:schemeClr val="accent3">
                    <a:lumMod val="25000"/>
                  </a:schemeClr>
                </a:solidFill>
                <a:latin typeface="Abadi"/>
              </a:rPr>
              <a:t>Orbits ES L1, GEO, HEO, SSO, VLEO had the most success rate.</a:t>
            </a:r>
            <a:endParaRPr lang="en-US" dirty="0">
              <a:solidFill>
                <a:schemeClr val="accent3">
                  <a:lumMod val="25000"/>
                </a:schemeClr>
              </a:solidFill>
              <a:latin typeface="Abadi"/>
              <a:ea typeface="Calibri"/>
              <a:cs typeface="Calibri"/>
            </a:endParaRPr>
          </a:p>
          <a:p>
            <a:pPr>
              <a:lnSpc>
                <a:spcPct val="100000"/>
              </a:lnSpc>
              <a:spcBef>
                <a:spcPts val="1400"/>
              </a:spcBef>
            </a:pPr>
            <a:r>
              <a:rPr lang="en-US" sz="2200" dirty="0">
                <a:solidFill>
                  <a:schemeClr val="accent3">
                    <a:lumMod val="25000"/>
                  </a:schemeClr>
                </a:solidFill>
                <a:latin typeface="Abadi"/>
              </a:rPr>
              <a:t>KSC LC 39A had the most successful launches of any sites.</a:t>
            </a:r>
            <a:endParaRPr lang="en-US">
              <a:solidFill>
                <a:schemeClr val="accent3">
                  <a:lumMod val="25000"/>
                </a:schemeClr>
              </a:solidFill>
              <a:latin typeface="Abadi"/>
              <a:ea typeface="Calibri"/>
              <a:cs typeface="Calibri"/>
            </a:endParaRPr>
          </a:p>
          <a:p>
            <a:pPr>
              <a:lnSpc>
                <a:spcPct val="100000"/>
              </a:lnSpc>
              <a:spcBef>
                <a:spcPts val="1400"/>
              </a:spcBef>
            </a:pPr>
            <a:r>
              <a:rPr lang="en-US" sz="2200" dirty="0">
                <a:solidFill>
                  <a:schemeClr val="accent3">
                    <a:lumMod val="25000"/>
                  </a:schemeClr>
                </a:solidFill>
                <a:latin typeface="Abadi"/>
              </a:rPr>
              <a:t>The Decision tree classifier is the best machine learning algorithm for this task.</a:t>
            </a:r>
            <a:endParaRPr lang="en-US">
              <a:solidFill>
                <a:schemeClr val="accent3">
                  <a:lumMod val="25000"/>
                </a:schemeClr>
              </a:solidFill>
              <a:latin typeface="Abadi"/>
              <a:ea typeface="Calibri"/>
              <a:cs typeface="Calibr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IBM Plex Mono Text"/>
              </a:rPr>
              <a:t>Data was collected using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IBM Plex Mono Text"/>
              </a:rPr>
              <a:t>One 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ea typeface="+mn-lt"/>
                <a:cs typeface="+mn-lt"/>
              </a:rPr>
              <a:t>The data was collected using various methods</a:t>
            </a:r>
            <a:endParaRPr lang="en-US" sz="2200" dirty="0">
              <a:solidFill>
                <a:schemeClr val="accent3">
                  <a:lumMod val="25000"/>
                </a:schemeClr>
              </a:solidFill>
              <a:latin typeface="Abadi" panose="020B0604020104020204" pitchFamily="34" charset="0"/>
              <a:ea typeface="Calibri"/>
              <a:cs typeface="Calibri"/>
            </a:endParaRPr>
          </a:p>
          <a:p>
            <a:pPr lvl="1">
              <a:buFont typeface="Calibri"/>
              <a:buChar char="-"/>
            </a:pPr>
            <a:r>
              <a:rPr lang="en-US" dirty="0">
                <a:solidFill>
                  <a:schemeClr val="accent3">
                    <a:lumMod val="25000"/>
                  </a:schemeClr>
                </a:solidFill>
                <a:ea typeface="+mn-lt"/>
                <a:cs typeface="+mn-lt"/>
              </a:rPr>
              <a:t>Data collection was done using get request to the SpaceX API.</a:t>
            </a:r>
            <a:endParaRPr lang="en-US" dirty="0">
              <a:solidFill>
                <a:schemeClr val="accent3">
                  <a:lumMod val="25000"/>
                </a:schemeClr>
              </a:solidFill>
              <a:ea typeface="Calibri" panose="020F0502020204030204"/>
              <a:cs typeface="Calibri" panose="020F0502020204030204"/>
            </a:endParaRPr>
          </a:p>
          <a:p>
            <a:pPr lvl="1">
              <a:buFont typeface="Calibri" panose="020B0604020202020204" pitchFamily="34" charset="0"/>
              <a:buChar char="-"/>
            </a:pPr>
            <a:r>
              <a:rPr lang="en-US" dirty="0">
                <a:solidFill>
                  <a:schemeClr val="accent3">
                    <a:lumMod val="25000"/>
                  </a:schemeClr>
                </a:solidFill>
                <a:ea typeface="+mn-lt"/>
                <a:cs typeface="+mn-lt"/>
              </a:rPr>
              <a:t>Next, we decoded the response content as a Json using </a:t>
            </a:r>
            <a:r>
              <a:rPr lang="en-US" dirty="0" err="1">
                <a:solidFill>
                  <a:schemeClr val="accent3">
                    <a:lumMod val="25000"/>
                  </a:schemeClr>
                </a:solidFill>
                <a:ea typeface="+mn-lt"/>
                <a:cs typeface="+mn-lt"/>
              </a:rPr>
              <a:t>json</a:t>
            </a:r>
            <a:r>
              <a:rPr lang="en-US" dirty="0">
                <a:solidFill>
                  <a:schemeClr val="accent3">
                    <a:lumMod val="25000"/>
                  </a:schemeClr>
                </a:solidFill>
                <a:ea typeface="+mn-lt"/>
                <a:cs typeface="+mn-lt"/>
              </a:rPr>
              <a:t>() function call and turn it into a pandas </a:t>
            </a:r>
            <a:r>
              <a:rPr lang="en-US" dirty="0" err="1">
                <a:solidFill>
                  <a:schemeClr val="accent3">
                    <a:lumMod val="25000"/>
                  </a:schemeClr>
                </a:solidFill>
                <a:ea typeface="+mn-lt"/>
                <a:cs typeface="+mn-lt"/>
              </a:rPr>
              <a:t>dataframe</a:t>
            </a:r>
            <a:r>
              <a:rPr lang="en-US" dirty="0">
                <a:solidFill>
                  <a:schemeClr val="accent3">
                    <a:lumMod val="25000"/>
                  </a:schemeClr>
                </a:solidFill>
                <a:ea typeface="+mn-lt"/>
                <a:cs typeface="+mn-lt"/>
              </a:rPr>
              <a:t> using </a:t>
            </a:r>
            <a:r>
              <a:rPr lang="en-US" dirty="0" err="1">
                <a:solidFill>
                  <a:schemeClr val="accent3">
                    <a:lumMod val="25000"/>
                  </a:schemeClr>
                </a:solidFill>
                <a:ea typeface="+mn-lt"/>
                <a:cs typeface="+mn-lt"/>
              </a:rPr>
              <a:t>json_normalize</a:t>
            </a:r>
            <a:r>
              <a:rPr lang="en-US" dirty="0">
                <a:solidFill>
                  <a:schemeClr val="accent3">
                    <a:lumMod val="25000"/>
                  </a:schemeClr>
                </a:solidFill>
                <a:ea typeface="+mn-lt"/>
                <a:cs typeface="+mn-lt"/>
              </a:rPr>
              <a:t>.</a:t>
            </a:r>
            <a:endParaRPr lang="en-US" dirty="0">
              <a:solidFill>
                <a:schemeClr val="accent3">
                  <a:lumMod val="25000"/>
                </a:schemeClr>
              </a:solidFill>
              <a:ea typeface="Calibri" panose="020F0502020204030204"/>
              <a:cs typeface="Calibri" panose="020F0502020204030204"/>
            </a:endParaRPr>
          </a:p>
          <a:p>
            <a:pPr lvl="1">
              <a:buFont typeface="Calibri" panose="020B0604020202020204" pitchFamily="34" charset="0"/>
              <a:buChar char="-"/>
            </a:pPr>
            <a:r>
              <a:rPr lang="en-US" dirty="0">
                <a:solidFill>
                  <a:schemeClr val="accent3">
                    <a:lumMod val="25000"/>
                  </a:schemeClr>
                </a:solidFill>
                <a:ea typeface="+mn-lt"/>
                <a:cs typeface="+mn-lt"/>
              </a:rPr>
              <a:t>We then cleaned the data, checked for missing values and fill in missing values where necessary.</a:t>
            </a:r>
            <a:endParaRPr lang="en-US" dirty="0">
              <a:solidFill>
                <a:schemeClr val="accent3">
                  <a:lumMod val="25000"/>
                </a:schemeClr>
              </a:solidFill>
              <a:ea typeface="Calibri" panose="020F0502020204030204"/>
              <a:cs typeface="Calibri" panose="020F0502020204030204"/>
            </a:endParaRPr>
          </a:p>
          <a:p>
            <a:pPr lvl="1">
              <a:buFont typeface="Calibri" panose="020B0604020202020204" pitchFamily="34" charset="0"/>
              <a:buChar char="-"/>
            </a:pPr>
            <a:r>
              <a:rPr lang="en-US" dirty="0">
                <a:solidFill>
                  <a:schemeClr val="accent3">
                    <a:lumMod val="25000"/>
                  </a:schemeClr>
                </a:solidFill>
                <a:ea typeface="+mn-lt"/>
                <a:cs typeface="+mn-lt"/>
              </a:rPr>
              <a:t>In addition, we performed web scraping from Wikipedia for Falcon 9 launch records with BeautifulSoup.</a:t>
            </a:r>
            <a:endParaRPr lang="en-US" dirty="0">
              <a:solidFill>
                <a:schemeClr val="accent3">
                  <a:lumMod val="25000"/>
                </a:schemeClr>
              </a:solidFill>
              <a:ea typeface="Calibri" panose="020F0502020204030204"/>
              <a:cs typeface="Calibri" panose="020F0502020204030204"/>
            </a:endParaRPr>
          </a:p>
          <a:p>
            <a:pPr lvl="1">
              <a:buFont typeface="Calibri" panose="020B0604020202020204" pitchFamily="34" charset="0"/>
              <a:buChar char="-"/>
            </a:pPr>
            <a:r>
              <a:rPr lang="en-US" dirty="0">
                <a:solidFill>
                  <a:schemeClr val="accent3">
                    <a:lumMod val="25000"/>
                  </a:schemeClr>
                </a:solidFill>
                <a:ea typeface="+mn-lt"/>
                <a:cs typeface="+mn-lt"/>
              </a:rPr>
              <a:t>The objective was to extract the launch records as HTML table, parse the table and convert it to a pandas dataframe for future analysis.</a:t>
            </a:r>
            <a:endParaRPr lang="en-US" dirty="0">
              <a:solidFill>
                <a:schemeClr val="accent3">
                  <a:lumMod val="25000"/>
                </a:schemeClr>
              </a:solidFill>
              <a:ea typeface="Calibri" panose="020F0502020204030204"/>
              <a:cs typeface="Calibri" panose="020F0502020204030204"/>
            </a:endParaRPr>
          </a:p>
          <a:p>
            <a:pPr marL="0" indent="0">
              <a:buNone/>
            </a:pPr>
            <a:endParaRPr lang="en-US">
              <a:solidFill>
                <a:srgbClr val="000000"/>
              </a:solidFill>
              <a:latin typeface="Calibri" panose="020F0502020204030204"/>
              <a:ea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11598"/>
            <a:ext cx="4640263" cy="4623985"/>
          </a:xfrm>
          <a:prstGeom prst="rect">
            <a:avLst/>
          </a:prstGeom>
        </p:spPr>
        <p:txBody>
          <a:bodyPr vert="horz" lIns="91440" tIns="45720" rIns="91440" bIns="45720" rtlCol="0" anchor="t">
            <a:normAutofit lnSpcReduction="10000"/>
          </a:bodyPr>
          <a:lstStyle/>
          <a:p>
            <a:pPr>
              <a:lnSpc>
                <a:spcPct val="110000"/>
              </a:lnSpc>
            </a:pPr>
            <a:r>
              <a:rPr lang="en-US" sz="2200" dirty="0">
                <a:solidFill>
                  <a:schemeClr val="accent3">
                    <a:lumMod val="25000"/>
                  </a:schemeClr>
                </a:solidFill>
                <a:latin typeface="Abadi"/>
                <a:ea typeface="+mn-lt"/>
                <a:cs typeface="+mn-lt"/>
              </a:rPr>
              <a:t>We used the get request to the SpaceX API to collect data, clean the requested data and did some basic data wrangling and formatting.</a:t>
            </a:r>
            <a:endParaRPr lang="en-US" sz="2200" dirty="0">
              <a:solidFill>
                <a:schemeClr val="accent3">
                  <a:lumMod val="25000"/>
                </a:schemeClr>
              </a:solidFill>
              <a:latin typeface="Abadi"/>
              <a:ea typeface="Calibri" panose="020F0502020204030204"/>
              <a:cs typeface="Calibri" panose="020F0502020204030204"/>
            </a:endParaRPr>
          </a:p>
          <a:p>
            <a:pPr>
              <a:lnSpc>
                <a:spcPct val="110000"/>
              </a:lnSpc>
            </a:pPr>
            <a:endParaRPr lang="en-US" sz="2200" dirty="0">
              <a:solidFill>
                <a:schemeClr val="accent3">
                  <a:lumMod val="25000"/>
                </a:schemeClr>
              </a:solidFill>
              <a:latin typeface="Abadi"/>
              <a:ea typeface="Calibri" panose="020F0502020204030204"/>
              <a:cs typeface="Calibri" panose="020F0502020204030204"/>
            </a:endParaRPr>
          </a:p>
          <a:p>
            <a:pPr>
              <a:lnSpc>
                <a:spcPct val="110000"/>
              </a:lnSpc>
            </a:pPr>
            <a:r>
              <a:rPr lang="en-US" sz="2200" dirty="0">
                <a:solidFill>
                  <a:schemeClr val="accent3">
                    <a:lumMod val="25000"/>
                  </a:schemeClr>
                </a:solidFill>
                <a:latin typeface="Abadi"/>
                <a:ea typeface="Calibri" panose="020F0502020204030204"/>
                <a:cs typeface="Calibri" panose="020F0502020204030204"/>
              </a:rPr>
              <a:t>The link to the notebook is </a:t>
            </a:r>
            <a:r>
              <a:rPr lang="en-US" sz="2200" dirty="0">
                <a:solidFill>
                  <a:srgbClr val="00B0F0"/>
                </a:solidFill>
                <a:latin typeface="Abadi"/>
                <a:ea typeface="Calibri" panose="020F0502020204030204"/>
                <a:cs typeface="Calibri" panose="020F0502020204030204"/>
              </a:rPr>
              <a:t>https://github.com/na-ahmed/IBM-Data-Science-SpaceX-Project/blob/3cfff03fae325359c535b0c1cfcebda485e67ebd/Data%20Collection_API.ipynb</a:t>
            </a:r>
          </a:p>
          <a:p>
            <a:pPr>
              <a:lnSpc>
                <a:spcPct val="110000"/>
              </a:lnSpc>
            </a:pPr>
            <a:endParaRPr lang="en-US" sz="2200" dirty="0">
              <a:solidFill>
                <a:schemeClr val="accent3">
                  <a:lumMod val="25000"/>
                </a:schemeClr>
              </a:solidFill>
              <a:latin typeface="Abadi"/>
              <a:ea typeface="Calibri" panose="020F0502020204030204"/>
              <a:cs typeface="Calibri" panose="020F0502020204030204"/>
            </a:endParaRPr>
          </a:p>
          <a:p>
            <a:pPr>
              <a:lnSpc>
                <a:spcPct val="110000"/>
              </a:lnSpc>
            </a:pPr>
            <a:endParaRPr lang="en-US" sz="2200" dirty="0">
              <a:solidFill>
                <a:schemeClr val="accent3">
                  <a:lumMod val="25000"/>
                </a:schemeClr>
              </a:solidFill>
              <a:latin typeface="Abadi"/>
              <a:ea typeface="Calibri" panose="020F0502020204030204"/>
              <a:cs typeface="Calibri" panose="020F0502020204030204"/>
            </a:endParaRPr>
          </a:p>
          <a:p>
            <a:endParaRPr lang="en-US">
              <a:solidFill>
                <a:srgbClr val="000000"/>
              </a:solidFill>
              <a:latin typeface="Calibri" panose="020F0502020204030204"/>
              <a:ea typeface="Calibri" panose="020F0502020204030204"/>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Picture 4" descr="A screenshot of a computer&#10;&#10;Description automatically generated">
            <a:extLst>
              <a:ext uri="{FF2B5EF4-FFF2-40B4-BE49-F238E27FC236}">
                <a16:creationId xmlns:a16="http://schemas.microsoft.com/office/drawing/2014/main" id="{B8541468-4CC5-2F71-24B9-D07BF648C144}"/>
              </a:ext>
            </a:extLst>
          </p:cNvPr>
          <p:cNvPicPr>
            <a:picLocks noChangeAspect="1"/>
          </p:cNvPicPr>
          <p:nvPr/>
        </p:nvPicPr>
        <p:blipFill>
          <a:blip r:embed="rId3"/>
          <a:stretch>
            <a:fillRect/>
          </a:stretch>
        </p:blipFill>
        <p:spPr>
          <a:xfrm>
            <a:off x="6100549" y="1511287"/>
            <a:ext cx="5063319" cy="463154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785223" cy="4892034"/>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err="1">
                <a:solidFill>
                  <a:schemeClr val="accent3">
                    <a:lumMod val="25000"/>
                  </a:schemeClr>
                </a:solidFill>
                <a:latin typeface="Abadi"/>
              </a:rPr>
              <a:t>BeautifulSoup</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00B0F0"/>
                </a:solidFill>
                <a:latin typeface="Abadi"/>
              </a:rPr>
              <a:t>https://github.com/na-ahmed/IBM-Data-Science-SpaceX-Project/blob/3cfff03fae325359c535b0c1cfcebda485e67ebd/Data%20Collection_Web%20Scraping.ipynb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A screenshot of a computer program&#10;&#10;Description automatically generated">
            <a:extLst>
              <a:ext uri="{FF2B5EF4-FFF2-40B4-BE49-F238E27FC236}">
                <a16:creationId xmlns:a16="http://schemas.microsoft.com/office/drawing/2014/main" id="{25B255E4-4919-E20E-F096-76C348BA9550}"/>
              </a:ext>
            </a:extLst>
          </p:cNvPr>
          <p:cNvPicPr>
            <a:picLocks noChangeAspect="1"/>
          </p:cNvPicPr>
          <p:nvPr/>
        </p:nvPicPr>
        <p:blipFill>
          <a:blip r:embed="rId3"/>
          <a:stretch>
            <a:fillRect/>
          </a:stretch>
        </p:blipFill>
        <p:spPr>
          <a:xfrm>
            <a:off x="6248400" y="1408447"/>
            <a:ext cx="4767618" cy="522390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46</Slides>
  <Notes>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563</cp:revision>
  <dcterms:created xsi:type="dcterms:W3CDTF">2021-04-29T18:58:34Z</dcterms:created>
  <dcterms:modified xsi:type="dcterms:W3CDTF">2023-11-25T01:51:38Z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